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3.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4.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5.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6.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7.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8.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9.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0.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11.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12.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13.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4.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1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theme/theme16.xml" ContentType="application/vnd.openxmlformats-officedocument.theme+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theme/theme17.xml" ContentType="application/vnd.openxmlformats-officedocument.theme+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18.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theme/theme19.xml" ContentType="application/vnd.openxmlformats-officedocument.theme+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theme/theme20.xml" ContentType="application/vnd.openxmlformats-officedocument.theme+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4178" r:id="rId5"/>
    <p:sldMasterId id="2147484226" r:id="rId6"/>
    <p:sldMasterId id="2147484229" r:id="rId7"/>
    <p:sldMasterId id="2147485068" r:id="rId8"/>
    <p:sldMasterId id="2147485110" r:id="rId9"/>
    <p:sldMasterId id="2147485148" r:id="rId10"/>
    <p:sldMasterId id="2147485223" r:id="rId11"/>
    <p:sldMasterId id="2147485200" r:id="rId12"/>
    <p:sldMasterId id="2147485249" r:id="rId13"/>
    <p:sldMasterId id="2147484914" r:id="rId14"/>
    <p:sldMasterId id="2147485901" r:id="rId15"/>
    <p:sldMasterId id="2147483872" r:id="rId16"/>
    <p:sldMasterId id="2147484004" r:id="rId17"/>
    <p:sldMasterId id="2147486091" r:id="rId18"/>
    <p:sldMasterId id="2147486159" r:id="rId19"/>
    <p:sldMasterId id="2147486193" r:id="rId20"/>
    <p:sldMasterId id="2147486228" r:id="rId21"/>
    <p:sldMasterId id="2147486249" r:id="rId22"/>
    <p:sldMasterId id="2147486284" r:id="rId23"/>
    <p:sldMasterId id="2147486318" r:id="rId24"/>
  </p:sldMasterIdLst>
  <p:notesMasterIdLst>
    <p:notesMasterId r:id="rId79"/>
  </p:notesMasterIdLst>
  <p:sldIdLst>
    <p:sldId id="340" r:id="rId25"/>
    <p:sldId id="2147469682" r:id="rId26"/>
    <p:sldId id="2147469430" r:id="rId27"/>
    <p:sldId id="2147469741" r:id="rId28"/>
    <p:sldId id="2147469743" r:id="rId29"/>
    <p:sldId id="2147469685" r:id="rId30"/>
    <p:sldId id="2134805050" r:id="rId31"/>
    <p:sldId id="2147469686" r:id="rId32"/>
    <p:sldId id="2147469687" r:id="rId33"/>
    <p:sldId id="2147469708" r:id="rId34"/>
    <p:sldId id="2147469709" r:id="rId35"/>
    <p:sldId id="2147469738" r:id="rId36"/>
    <p:sldId id="2147469689" r:id="rId37"/>
    <p:sldId id="2147469693" r:id="rId38"/>
    <p:sldId id="2147469699" r:id="rId39"/>
    <p:sldId id="2147469700" r:id="rId40"/>
    <p:sldId id="2147469688" r:id="rId41"/>
    <p:sldId id="2147469704" r:id="rId42"/>
    <p:sldId id="2147469705" r:id="rId43"/>
    <p:sldId id="2147469706" r:id="rId44"/>
    <p:sldId id="2147469707" r:id="rId45"/>
    <p:sldId id="2147469701" r:id="rId46"/>
    <p:sldId id="2147469710" r:id="rId47"/>
    <p:sldId id="2147469715" r:id="rId48"/>
    <p:sldId id="2147469717" r:id="rId49"/>
    <p:sldId id="2147469713" r:id="rId50"/>
    <p:sldId id="2147469716" r:id="rId51"/>
    <p:sldId id="2147469718" r:id="rId52"/>
    <p:sldId id="2147469719" r:id="rId53"/>
    <p:sldId id="2147469739" r:id="rId54"/>
    <p:sldId id="2147469723" r:id="rId55"/>
    <p:sldId id="2147469720" r:id="rId56"/>
    <p:sldId id="2147469721" r:id="rId57"/>
    <p:sldId id="2147469724" r:id="rId58"/>
    <p:sldId id="2147469725" r:id="rId59"/>
    <p:sldId id="2147469726" r:id="rId60"/>
    <p:sldId id="2147469727" r:id="rId61"/>
    <p:sldId id="2147469728" r:id="rId62"/>
    <p:sldId id="2147469729" r:id="rId63"/>
    <p:sldId id="2147469730" r:id="rId64"/>
    <p:sldId id="2147469731" r:id="rId65"/>
    <p:sldId id="2147469732" r:id="rId66"/>
    <p:sldId id="2147469722" r:id="rId67"/>
    <p:sldId id="2147469733" r:id="rId68"/>
    <p:sldId id="2147469737" r:id="rId69"/>
    <p:sldId id="2147469740" r:id="rId70"/>
    <p:sldId id="2147469734" r:id="rId71"/>
    <p:sldId id="2147469735" r:id="rId72"/>
    <p:sldId id="2147469736" r:id="rId73"/>
    <p:sldId id="2147469702" r:id="rId74"/>
    <p:sldId id="2147469683" r:id="rId75"/>
    <p:sldId id="2134805064" r:id="rId76"/>
    <p:sldId id="2147469744" r:id="rId77"/>
    <p:sldId id="2147469742" r:id="rId78"/>
  </p:sldIdLst>
  <p:sldSz cx="12192000" cy="6858000"/>
  <p:notesSz cx="6858000" cy="1571625"/>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682"/>
            <p14:sldId id="2147469430"/>
            <p14:sldId id="2147469741"/>
            <p14:sldId id="2147469743"/>
            <p14:sldId id="2147469685"/>
          </p14:sldIdLst>
        </p14:section>
        <p14:section name="DEMO" id="{C8CF3ED6-0650-4BC6-97B9-B20C06496F7F}">
          <p14:sldIdLst>
            <p14:sldId id="2134805050"/>
            <p14:sldId id="2147469686"/>
            <p14:sldId id="2147469687"/>
            <p14:sldId id="2147469708"/>
            <p14:sldId id="2147469709"/>
            <p14:sldId id="2147469738"/>
            <p14:sldId id="2147469689"/>
            <p14:sldId id="2147469693"/>
            <p14:sldId id="2147469699"/>
            <p14:sldId id="2147469700"/>
            <p14:sldId id="2147469688"/>
            <p14:sldId id="2147469704"/>
            <p14:sldId id="2147469705"/>
            <p14:sldId id="2147469706"/>
            <p14:sldId id="2147469707"/>
            <p14:sldId id="2147469701"/>
            <p14:sldId id="2147469710"/>
            <p14:sldId id="2147469715"/>
            <p14:sldId id="2147469717"/>
            <p14:sldId id="2147469713"/>
            <p14:sldId id="2147469716"/>
            <p14:sldId id="2147469718"/>
            <p14:sldId id="2147469719"/>
            <p14:sldId id="2147469739"/>
            <p14:sldId id="2147469723"/>
            <p14:sldId id="2147469720"/>
            <p14:sldId id="2147469721"/>
            <p14:sldId id="2147469724"/>
            <p14:sldId id="2147469725"/>
            <p14:sldId id="2147469726"/>
            <p14:sldId id="2147469727"/>
            <p14:sldId id="2147469728"/>
            <p14:sldId id="2147469729"/>
            <p14:sldId id="2147469730"/>
            <p14:sldId id="2147469731"/>
            <p14:sldId id="2147469732"/>
            <p14:sldId id="2147469722"/>
            <p14:sldId id="2147469733"/>
            <p14:sldId id="2147469737"/>
            <p14:sldId id="2147469740"/>
            <p14:sldId id="2147469734"/>
            <p14:sldId id="2147469735"/>
            <p14:sldId id="2147469736"/>
            <p14:sldId id="2147469702"/>
          </p14:sldIdLst>
        </p14:section>
        <p14:section name="END" id="{A528F949-2601-4642-A994-ED54E7E859FE}">
          <p14:sldIdLst>
            <p14:sldId id="2147469683"/>
            <p14:sldId id="2134805064"/>
            <p14:sldId id="214746974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A2BC"/>
    <a:srgbClr val="50E6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901" autoAdjust="0"/>
  </p:normalViewPr>
  <p:slideViewPr>
    <p:cSldViewPr snapToGrid="0">
      <p:cViewPr varScale="1">
        <p:scale>
          <a:sx n="110" d="100"/>
          <a:sy n="110" d="100"/>
        </p:scale>
        <p:origin x="78"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18.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tableStyles" Target="tableStyle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8.xml"/><Relationship Id="rId37" Type="http://schemas.openxmlformats.org/officeDocument/2006/relationships/slide" Target="slides/slide13.xml"/><Relationship Id="rId53" Type="http://schemas.openxmlformats.org/officeDocument/2006/relationships/slide" Target="slides/slide29.xml"/><Relationship Id="rId58" Type="http://schemas.openxmlformats.org/officeDocument/2006/relationships/slide" Target="slides/slide34.xml"/><Relationship Id="rId74" Type="http://schemas.openxmlformats.org/officeDocument/2006/relationships/slide" Target="slides/slide50.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8" Type="http://schemas.openxmlformats.org/officeDocument/2006/relationships/slideMaster" Target="slideMasters/slideMaster5.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tags" Target="tags/tag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17.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slideMaster" Target="slideMasters/slideMaster7.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presProps" Target="presProps.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7" Type="http://schemas.openxmlformats.org/officeDocument/2006/relationships/slideMaster" Target="slideMasters/slideMaster4.xml"/><Relationship Id="rId71" Type="http://schemas.openxmlformats.org/officeDocument/2006/relationships/slide" Target="slides/slide47.xml"/><Relationship Id="rId2" Type="http://schemas.openxmlformats.org/officeDocument/2006/relationships/customXml" Target="../customXml/item2.xml"/><Relationship Id="rId29" Type="http://schemas.openxmlformats.org/officeDocument/2006/relationships/slide" Target="slides/slide5.xml"/><Relationship Id="rId24" Type="http://schemas.openxmlformats.org/officeDocument/2006/relationships/slideMaster" Target="slideMasters/slideMaster21.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61" Type="http://schemas.openxmlformats.org/officeDocument/2006/relationships/slide" Target="slides/slide3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7/20/2021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7/20/2021 6:28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7/20/2021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439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7/20/2021 6:28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54</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7/20/2021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364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7/20/2021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7/20/2021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03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7/20/2021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2739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7/20/2021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97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11</a:t>
            </a:fld>
            <a:endParaRPr lang="en-US"/>
          </a:p>
        </p:txBody>
      </p:sp>
    </p:spTree>
    <p:extLst>
      <p:ext uri="{BB962C8B-B14F-4D97-AF65-F5344CB8AC3E}">
        <p14:creationId xmlns:p14="http://schemas.microsoft.com/office/powerpoint/2010/main" val="3330567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7/20/2021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190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52</a:t>
            </a:fld>
            <a:endParaRPr lang="en-US"/>
          </a:p>
        </p:txBody>
      </p:sp>
    </p:spTree>
    <p:extLst>
      <p:ext uri="{BB962C8B-B14F-4D97-AF65-F5344CB8AC3E}">
        <p14:creationId xmlns:p14="http://schemas.microsoft.com/office/powerpoint/2010/main" val="3998684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4.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4.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 Id="rId4" Type="http://schemas.openxmlformats.org/officeDocument/2006/relationships/image" Target="../media/image54.jpe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4.emf"/><Relationship Id="rId1" Type="http://schemas.openxmlformats.org/officeDocument/2006/relationships/slideMaster" Target="../slideMasters/slideMaster7.xml"/><Relationship Id="rId5" Type="http://schemas.openxmlformats.org/officeDocument/2006/relationships/image" Target="../media/image60.png"/><Relationship Id="rId4" Type="http://schemas.openxmlformats.org/officeDocument/2006/relationships/image" Target="../media/image59.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7.xml"/><Relationship Id="rId5" Type="http://schemas.openxmlformats.org/officeDocument/2006/relationships/image" Target="../media/image44.emf"/><Relationship Id="rId4" Type="http://schemas.openxmlformats.org/officeDocument/2006/relationships/image" Target="../media/image6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7.xml"/><Relationship Id="rId5" Type="http://schemas.openxmlformats.org/officeDocument/2006/relationships/image" Target="../media/image64.png"/><Relationship Id="rId4" Type="http://schemas.openxmlformats.org/officeDocument/2006/relationships/image" Target="../media/image63.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67.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67.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67.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0.xml"/><Relationship Id="rId4" Type="http://schemas.openxmlformats.org/officeDocument/2006/relationships/image" Target="../media/image74.jpeg"/></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76.png"/></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1.jpeg"/><Relationship Id="rId1" Type="http://schemas.openxmlformats.org/officeDocument/2006/relationships/slideMaster" Target="../slideMasters/slideMaster12.xml"/><Relationship Id="rId4" Type="http://schemas.openxmlformats.org/officeDocument/2006/relationships/image" Target="../media/image82.png"/></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3.jpeg"/><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12.xml"/><Relationship Id="rId6" Type="http://schemas.microsoft.com/office/2007/relationships/hdphoto" Target="../media/hdphoto1.wdp"/><Relationship Id="rId5" Type="http://schemas.openxmlformats.org/officeDocument/2006/relationships/image" Target="../media/image93.png"/><Relationship Id="rId4" Type="http://schemas.openxmlformats.org/officeDocument/2006/relationships/image" Target="../media/image9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3.png"/><Relationship Id="rId1" Type="http://schemas.openxmlformats.org/officeDocument/2006/relationships/slideMaster" Target="../slideMasters/slideMaster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2.png"/></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Master" Target="../slideMasters/slideMaster1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7.jpeg"/><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jpeg"/><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5.png"/><Relationship Id="rId1" Type="http://schemas.openxmlformats.org/officeDocument/2006/relationships/slideMaster" Target="../slideMasters/slideMaster17.xml"/><Relationship Id="rId4" Type="http://schemas.openxmlformats.org/officeDocument/2006/relationships/image" Target="../media/image76.png"/></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18.xml"/><Relationship Id="rId5" Type="http://schemas.openxmlformats.org/officeDocument/2006/relationships/image" Target="../media/image124.png"/><Relationship Id="rId4" Type="http://schemas.openxmlformats.org/officeDocument/2006/relationships/image" Target="../media/image123.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8.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Master" Target="../slideMasters/slideMaster19.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6.png"/><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7.jpeg"/><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8.png"/><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29.png"/><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0.png"/><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1.png"/><Relationship Id="rId1" Type="http://schemas.openxmlformats.org/officeDocument/2006/relationships/slideMaster" Target="../slideMasters/slideMaster19.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2.jpeg"/><Relationship Id="rId1" Type="http://schemas.openxmlformats.org/officeDocument/2006/relationships/slideMaster" Target="../slideMasters/slideMaster19.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3.jpeg"/><Relationship Id="rId1" Type="http://schemas.openxmlformats.org/officeDocument/2006/relationships/slideMaster" Target="../slideMasters/slideMaster19.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34.jpeg"/><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Master" Target="../slideMasters/slideMaster19.xml"/><Relationship Id="rId4" Type="http://schemas.openxmlformats.org/officeDocument/2006/relationships/image" Target="../media/image137.jpeg"/></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Master" Target="../slideMasters/slideMaster19.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Master" Target="../slideMasters/slideMaster19.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Master" Target="../slideMasters/slideMaster19.xml"/><Relationship Id="rId4" Type="http://schemas.openxmlformats.org/officeDocument/2006/relationships/image" Target="../media/image148.jpeg"/></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19.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Master" Target="../slideMasters/slideMaster20.xml"/><Relationship Id="rId4" Type="http://schemas.openxmlformats.org/officeDocument/2006/relationships/image" Target="../media/image4.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Master" Target="../slideMasters/slideMaster20.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Master" Target="../slideMasters/slideMaster20.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Master" Target="../slideMasters/slideMaster20.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Master" Target="../slideMasters/slideMaster20.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Master" Target="../slideMasters/slideMaster20.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Master" Target="../slideMasters/slideMaster20.xml"/></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Master" Target="../slideMasters/slideMaster20.xml"/></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Master" Target="../slideMasters/slideMaster20.xml"/><Relationship Id="rId4" Type="http://schemas.openxmlformats.org/officeDocument/2006/relationships/image" Target="../media/image163.jpe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Master" Target="../slideMasters/slideMaster20.xml"/><Relationship Id="rId5" Type="http://schemas.openxmlformats.org/officeDocument/2006/relationships/image" Target="../media/image167.jpeg"/><Relationship Id="rId4" Type="http://schemas.openxmlformats.org/officeDocument/2006/relationships/image" Target="../media/image166.jpe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20.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Master" Target="../slideMasters/slideMaster20.xml"/></Relationships>
</file>

<file path=ppt/slideLayouts/_rels/slideLayout6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2.jpeg"/><Relationship Id="rId1" Type="http://schemas.openxmlformats.org/officeDocument/2006/relationships/slideMaster" Target="../slideMasters/slideMaster21.xml"/><Relationship Id="rId4" Type="http://schemas.openxmlformats.org/officeDocument/2006/relationships/image" Target="../media/image153.png"/></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Master" Target="../slideMasters/slideMaster21.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Master" Target="../slideMasters/slideMaster21.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Master" Target="../slideMasters/slideMaster21.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Master" Target="../slideMasters/slideMaster21.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Master" Target="../slideMasters/slideMaster21.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Master" Target="../slideMasters/slideMaster21.xml"/></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Master" Target="../slideMasters/slideMaster21.xml"/></Relationships>
</file>

<file path=ppt/slideLayouts/_rels/slideLayout71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Master" Target="../slideMasters/slideMaster21.xml"/><Relationship Id="rId4" Type="http://schemas.openxmlformats.org/officeDocument/2006/relationships/image" Target="../media/image177.jpeg"/></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Master" Target="../slideMasters/slideMaster21.xml"/><Relationship Id="rId5" Type="http://schemas.openxmlformats.org/officeDocument/2006/relationships/image" Target="../media/image181.jpeg"/><Relationship Id="rId4" Type="http://schemas.openxmlformats.org/officeDocument/2006/relationships/image" Target="../media/image180.jpeg"/></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Master" Target="../slideMasters/slideMaster21.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Master" Target="../slideMasters/slideMaster21.xml"/><Relationship Id="rId4" Type="http://schemas.openxmlformats.org/officeDocument/2006/relationships/image" Target="../media/image186.jpeg"/></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Master" Target="../slideMasters/slideMaster21.xml"/><Relationship Id="rId5" Type="http://schemas.openxmlformats.org/officeDocument/2006/relationships/image" Target="../media/image190.jpeg"/><Relationship Id="rId4" Type="http://schemas.openxmlformats.org/officeDocument/2006/relationships/image" Target="../media/image189.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Master" Target="../slideMasters/slideMaster21.xml"/><Relationship Id="rId6" Type="http://schemas.openxmlformats.org/officeDocument/2006/relationships/image" Target="../media/image195.jpeg"/><Relationship Id="rId5" Type="http://schemas.openxmlformats.org/officeDocument/2006/relationships/image" Target="../media/image194.jpeg"/><Relationship Id="rId4" Type="http://schemas.openxmlformats.org/officeDocument/2006/relationships/image" Target="../media/image193.jpeg"/></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Master" Target="../slideMasters/slideMaster21.xml"/><Relationship Id="rId4" Type="http://schemas.openxmlformats.org/officeDocument/2006/relationships/image" Target="../media/image198.jpeg"/></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Master" Target="../slideMasters/slideMaster21.xml"/><Relationship Id="rId5" Type="http://schemas.openxmlformats.org/officeDocument/2006/relationships/image" Target="../media/image199.jpeg"/><Relationship Id="rId4" Type="http://schemas.openxmlformats.org/officeDocument/2006/relationships/image" Target="../media/image198.jpeg"/></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Master" Target="../slideMasters/slideMaster21.xml"/><Relationship Id="rId6" Type="http://schemas.openxmlformats.org/officeDocument/2006/relationships/image" Target="../media/image204.jpeg"/><Relationship Id="rId5" Type="http://schemas.openxmlformats.org/officeDocument/2006/relationships/image" Target="../media/image203.jpeg"/><Relationship Id="rId4" Type="http://schemas.openxmlformats.org/officeDocument/2006/relationships/image" Target="../media/image202.jpeg"/></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6.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Master" Target="../slideMasters/slideMaster21.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Master" Target="../slideMasters/slideMaster21.xml"/></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5.jpeg"/><Relationship Id="rId1" Type="http://schemas.openxmlformats.org/officeDocument/2006/relationships/slideMaster" Target="../slideMasters/slideMaster21.xml"/><Relationship Id="rId4" Type="http://schemas.openxmlformats.org/officeDocument/2006/relationships/image" Target="../media/image208.svg"/></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9.jpeg"/><Relationship Id="rId1" Type="http://schemas.openxmlformats.org/officeDocument/2006/relationships/slideMaster" Target="../slideMasters/slideMaster21.xml"/><Relationship Id="rId4" Type="http://schemas.openxmlformats.org/officeDocument/2006/relationships/image" Target="../media/image208.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5.jpeg"/><Relationship Id="rId1" Type="http://schemas.openxmlformats.org/officeDocument/2006/relationships/slideMaster" Target="../slideMasters/slideMaster21.xml"/><Relationship Id="rId4" Type="http://schemas.openxmlformats.org/officeDocument/2006/relationships/image" Target="../media/image208.svg"/></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21.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Master" Target="../slideMasters/slideMaster2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112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655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3134043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718786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783054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028451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2855491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Slide White">
    <p:bg>
      <p:bgPr>
        <a:solidFill>
          <a:schemeClr val="bg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5">
            <a:extLst>
              <a:ext uri="{FF2B5EF4-FFF2-40B4-BE49-F238E27FC236}">
                <a16:creationId xmlns:a16="http://schemas.microsoft.com/office/drawing/2014/main" id="{07C2040B-0ADD-A24C-848E-70EA488158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8" name="TextBox 7">
            <a:extLst>
              <a:ext uri="{FF2B5EF4-FFF2-40B4-BE49-F238E27FC236}">
                <a16:creationId xmlns:a16="http://schemas.microsoft.com/office/drawing/2014/main" id="{C97731E1-9EDB-804E-8FEC-A51E590594F9}"/>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492511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Slide Blue">
    <p:bg>
      <p:bgPr>
        <a:solidFill>
          <a:srgbClr val="0078D4"/>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E792B62C-C3AF-7B42-9D7C-1280A97373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8" name="TextBox 7">
            <a:extLst>
              <a:ext uri="{FF2B5EF4-FFF2-40B4-BE49-F238E27FC236}">
                <a16:creationId xmlns:a16="http://schemas.microsoft.com/office/drawing/2014/main" id="{173744D5-D820-9643-8565-B36F2AAA6DAE}"/>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076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a:xfrm>
            <a:off x="455995" y="1817559"/>
            <a:ext cx="11306469"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7/20/2021</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0690653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7"/>
            <a:ext cx="11018520" cy="458060"/>
          </a:xfrm>
        </p:spPr>
        <p:txBody>
          <a:bodyPr/>
          <a:lstStyle>
            <a:lvl1pPr marL="0" indent="0">
              <a:buNone/>
              <a:defRPr sz="1800">
                <a:solidFill>
                  <a:schemeClr val="accent1"/>
                </a:solidFill>
              </a:defRPr>
            </a:lvl1pPr>
            <a:lvl2pPr marL="228512" indent="0">
              <a:buNone/>
              <a:defRPr sz="1800"/>
            </a:lvl2pPr>
            <a:lvl3pPr marL="457025" indent="0">
              <a:buNone/>
              <a:defRPr sz="1400"/>
            </a:lvl3pPr>
            <a:lvl4pPr marL="661734" indent="0">
              <a:buNone/>
              <a:defRPr sz="1200"/>
            </a:lvl4pPr>
            <a:lvl5pPr marL="855334" indent="0">
              <a:buNone/>
              <a:defRPr sz="1200"/>
            </a:lvl5pPr>
          </a:lstStyle>
          <a:p>
            <a:pPr lvl="0"/>
            <a:r>
              <a:rPr lang="en-US"/>
              <a:t>Click to edit Master text styles</a:t>
            </a:r>
          </a:p>
        </p:txBody>
      </p:sp>
    </p:spTree>
    <p:extLst>
      <p:ext uri="{BB962C8B-B14F-4D97-AF65-F5344CB8AC3E}">
        <p14:creationId xmlns:p14="http://schemas.microsoft.com/office/powerpoint/2010/main" val="2681271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817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423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781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3975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61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261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61120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71920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20066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442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5496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463850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9052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52990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19891424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011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69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562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000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97363983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8796866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446575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05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077142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02051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628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2" name="TextBox 1">
            <a:extLst>
              <a:ext uri="{FF2B5EF4-FFF2-40B4-BE49-F238E27FC236}">
                <a16:creationId xmlns:a16="http://schemas.microsoft.com/office/drawing/2014/main" id="{054AD2BD-BAA4-4CAB-AC58-8B206D9CEE6E}"/>
              </a:ext>
            </a:extLst>
          </p:cNvPr>
          <p:cNvSpPr txBox="1"/>
          <p:nvPr userDrawn="1"/>
        </p:nvSpPr>
        <p:spPr>
          <a:xfrm>
            <a:off x="0" y="2773299"/>
            <a:ext cx="12191999" cy="2123658"/>
          </a:xfrm>
          <a:prstGeom prst="rect">
            <a:avLst/>
          </a:prstGeom>
          <a:noFill/>
        </p:spPr>
        <p:txBody>
          <a:bodyPr wrap="square" lIns="0" tIns="0" rIns="0" bIns="0" rtlCol="0">
            <a:spAutoFit/>
          </a:bodyPr>
          <a:lstStyle/>
          <a:p>
            <a:pPr algn="ctr"/>
            <a:r>
              <a:rPr lang="en-US" sz="13800">
                <a:solidFill>
                  <a:schemeClr val="accent3">
                    <a:lumMod val="20000"/>
                    <a:lumOff val="80000"/>
                  </a:schemeClr>
                </a:solidFill>
                <a:latin typeface="+mj-lt"/>
              </a:rPr>
              <a:t>CONFIDENTIAL</a:t>
            </a:r>
          </a:p>
        </p:txBody>
      </p:sp>
      <p:sp>
        <p:nvSpPr>
          <p:cNvPr id="8" name="Rectangle 7">
            <a:extLst>
              <a:ext uri="{FF2B5EF4-FFF2-40B4-BE49-F238E27FC236}">
                <a16:creationId xmlns:a16="http://schemas.microsoft.com/office/drawing/2014/main" id="{A8D3D756-8E68-499C-AC49-F787E84C552B}"/>
              </a:ext>
            </a:extLst>
          </p:cNvPr>
          <p:cNvSpPr/>
          <p:nvPr userDrawn="1"/>
        </p:nvSpPr>
        <p:spPr bwMode="auto">
          <a:xfrm>
            <a:off x="0" y="3171825"/>
            <a:ext cx="12192000" cy="1390650"/>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15720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418050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19748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921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29220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29247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489483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4251567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18914513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954880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6228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515017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3703729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2232994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342383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8443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1998356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214266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62788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36128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9676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76117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211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828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810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866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9052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703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80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39715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084473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12494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25953600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9582729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04733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Only - dar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5930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024795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9595529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35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676608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365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424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Left">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5882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5072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267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09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9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10947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381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661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74549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290962655"/>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215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6795697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469357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478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5340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71373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56713734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08638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12061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78854886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Blue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67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960356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26367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204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721293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3094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93273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11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8714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0393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6119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1368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23229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380972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587098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7/20/2021</a:t>
            </a:fld>
            <a:endParaRPr lang="en-US"/>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247268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5811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42660691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78895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4872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6275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1082697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6544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63721618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487079077"/>
      </p:ext>
    </p:extLst>
  </p:cSld>
  <p:clrMapOvr>
    <a:masterClrMapping/>
  </p:clrMapOvr>
  <p:transition>
    <p:fade/>
  </p:transition>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62658621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744584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0165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3161055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32485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0865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3206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884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596115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871313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23708892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28232931"/>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05725523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3624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17402418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6970434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80099314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7426525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2089838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5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88747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8542335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9709873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9740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44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018532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11074523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79441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8193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7666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4074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3288550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1630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737880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428035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3638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729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Text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3F49A-3AB3-4EB7-ADC2-A9583E26B85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FA041AE-10C0-45BC-9C1E-3342E59033F2}"/>
              </a:ext>
            </a:extLst>
          </p:cNvPr>
          <p:cNvSpPr>
            <a:spLocks noGrp="1"/>
          </p:cNvSpPr>
          <p:nvPr>
            <p:ph type="body" sz="quarter" idx="11"/>
          </p:nvPr>
        </p:nvSpPr>
        <p:spPr>
          <a:xfrm>
            <a:off x="427038" y="1890485"/>
            <a:ext cx="5691187" cy="759182"/>
          </a:xfrm>
        </p:spPr>
        <p:txBody>
          <a:bodyPr/>
          <a:lstStyle>
            <a:lvl1pPr>
              <a:spcBef>
                <a:spcPts val="1200"/>
              </a:spcBef>
              <a:defRPr sz="1800" spc="0" baseline="0">
                <a:solidFill>
                  <a:schemeClr val="tx2"/>
                </a:solidFill>
                <a:latin typeface="+mn-lt"/>
              </a:defRPr>
            </a:lvl1pPr>
            <a:lvl2pPr marL="285750" indent="-285750">
              <a:spcBef>
                <a:spcPts val="400"/>
              </a:spcBef>
              <a:buFont typeface="Arial" panose="020B0604020202020204" pitchFamily="34" charset="0"/>
              <a:buChar char="•"/>
              <a:defRPr sz="1600" spc="0" baseline="0">
                <a:solidFill>
                  <a:schemeClr val="tx2"/>
                </a:solidFill>
              </a:defRPr>
            </a:lvl2pPr>
            <a:lvl3pPr>
              <a:defRPr sz="1600">
                <a:solidFill>
                  <a:schemeClr val="tx2"/>
                </a:solidFill>
              </a:defRPr>
            </a:lvl3pPr>
            <a:lvl4pPr>
              <a:defRPr sz="1600">
                <a:solidFill>
                  <a:schemeClr val="tx2"/>
                </a:solidFill>
              </a:defRPr>
            </a:lvl4pPr>
            <a:lvl5pPr>
              <a:defRPr sz="1050">
                <a:solidFill>
                  <a:schemeClr val="tx2"/>
                </a:solidFill>
              </a:defRPr>
            </a:lvl5pPr>
          </a:lstStyle>
          <a:p>
            <a:pPr lvl="0"/>
            <a:r>
              <a:rPr lang="en-US"/>
              <a:t>Click to edit Master text styles</a:t>
            </a:r>
          </a:p>
          <a:p>
            <a:pPr lvl="1"/>
            <a:r>
              <a:rPr lang="en-US"/>
              <a:t>Second level</a:t>
            </a:r>
          </a:p>
        </p:txBody>
      </p:sp>
      <p:sp>
        <p:nvSpPr>
          <p:cNvPr id="8" name="Text Box 3">
            <a:extLst>
              <a:ext uri="{FF2B5EF4-FFF2-40B4-BE49-F238E27FC236}">
                <a16:creationId xmlns:a16="http://schemas.microsoft.com/office/drawing/2014/main" id="{DEC2ED46-78D5-4072-9090-7F0C3D9472A9}"/>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996014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0564997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72027124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4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5229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622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3448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78716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49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84247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0292044"/>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14869543"/>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5418201"/>
      </p:ext>
    </p:extLst>
  </p:cSld>
  <p:clrMapOvr>
    <a:masterClrMapping/>
  </p:clrMapOvr>
  <p:transition>
    <p:fade/>
  </p:transition>
  <p:extLst>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7059504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86536483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3039933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4698692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62425981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60258787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64404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502271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78986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3871320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71031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3280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527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56512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0129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53812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userDrawn="1"/>
        </p:nvSpPr>
        <p:spPr bwMode="auto">
          <a:xfrm>
            <a:off x="0" y="1"/>
            <a:ext cx="12192000" cy="33813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a:extLst>
              <a:ext uri="{FF2B5EF4-FFF2-40B4-BE49-F238E27FC236}">
                <a16:creationId xmlns:a16="http://schemas.microsoft.com/office/drawing/2014/main" id="{8C252E3A-30C4-4CDA-86A3-859F92202924}"/>
              </a:ext>
            </a:extLst>
          </p:cNvPr>
          <p:cNvSpPr>
            <a:spLocks noGrp="1"/>
          </p:cNvSpPr>
          <p:nvPr>
            <p:ph type="body" sz="quarter" idx="10"/>
          </p:nvPr>
        </p:nvSpPr>
        <p:spPr>
          <a:xfrm>
            <a:off x="427038" y="1897867"/>
            <a:ext cx="5668962" cy="276999"/>
          </a:xfrm>
        </p:spPr>
        <p:txBody>
          <a:bodyPr/>
          <a:lstStyle>
            <a:lvl1pPr marL="0" indent="0">
              <a:buNone/>
              <a:defRPr sz="1800" spc="0" baseline="0">
                <a:solidFill>
                  <a:schemeClr val="bg1"/>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1812297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1524654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92147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14208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336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90359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695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912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03437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574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6037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00194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451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770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039053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381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9265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7803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8221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0600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62355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6150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_photo placeholder">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AB02F798-9B62-434E-B03C-7F377220079A}"/>
              </a:ext>
            </a:extLst>
          </p:cNvPr>
          <p:cNvSpPr>
            <a:spLocks noGrp="1"/>
          </p:cNvSpPr>
          <p:nvPr>
            <p:ph type="pic" sz="quarter" idx="12"/>
          </p:nvPr>
        </p:nvSpPr>
        <p:spPr>
          <a:xfrm>
            <a:off x="0" y="0"/>
            <a:ext cx="12192000" cy="6858000"/>
          </a:xfrm>
        </p:spPr>
        <p:txBody>
          <a:bodyPr/>
          <a:lstStyle/>
          <a:p>
            <a:endParaRPr lang="en-US"/>
          </a:p>
        </p:txBody>
      </p:sp>
      <p:sp>
        <p:nvSpPr>
          <p:cNvPr id="7" name="Footer Placeholder 6">
            <a:extLst>
              <a:ext uri="{FF2B5EF4-FFF2-40B4-BE49-F238E27FC236}">
                <a16:creationId xmlns:a16="http://schemas.microsoft.com/office/drawing/2014/main" id="{03FE962D-0727-4E80-BB58-769718D85F1A}"/>
              </a:ext>
            </a:extLst>
          </p:cNvPr>
          <p:cNvSpPr>
            <a:spLocks noGrp="1"/>
          </p:cNvSpPr>
          <p:nvPr>
            <p:ph type="ftr" sz="quarter" idx="10"/>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02806AB6-E685-4FAA-B339-0A5434E91AF5}"/>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
        <p:nvSpPr>
          <p:cNvPr id="11" name="Title 1">
            <a:extLst>
              <a:ext uri="{FF2B5EF4-FFF2-40B4-BE49-F238E27FC236}">
                <a16:creationId xmlns:a16="http://schemas.microsoft.com/office/drawing/2014/main" id="{DF357FE5-76E3-461A-91C3-7C650BA8BB69}"/>
              </a:ext>
            </a:extLst>
          </p:cNvPr>
          <p:cNvSpPr>
            <a:spLocks noGrp="1"/>
          </p:cNvSpPr>
          <p:nvPr>
            <p:ph type="title"/>
          </p:nvPr>
        </p:nvSpPr>
        <p:spPr>
          <a:xfrm>
            <a:off x="378573" y="365126"/>
            <a:ext cx="11473682" cy="753122"/>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6096824D-9C57-422F-A871-0AAD8DCAA9BF}"/>
              </a:ext>
            </a:extLst>
          </p:cNvPr>
          <p:cNvSpPr>
            <a:spLocks noGrp="1"/>
          </p:cNvSpPr>
          <p:nvPr>
            <p:ph idx="1"/>
          </p:nvPr>
        </p:nvSpPr>
        <p:spPr>
          <a:xfrm>
            <a:off x="378573" y="1211434"/>
            <a:ext cx="11473682" cy="4965529"/>
          </a:xfrm>
        </p:spPr>
        <p:txBody>
          <a:bodyPr/>
          <a:lstStyle>
            <a:lvl1pPr marL="0" indent="0">
              <a:buNone/>
              <a:defRPr>
                <a:solidFill>
                  <a:schemeClr val="bg1"/>
                </a:solidFill>
              </a:defRPr>
            </a:lvl1pPr>
            <a:lvl2pPr marL="460375" indent="-233363">
              <a:buFont typeface="Arial" panose="020B0604020202020204" pitchFamily="34" charset="0"/>
              <a:buChar char="•"/>
              <a:defRPr>
                <a:solidFill>
                  <a:schemeClr val="bg1"/>
                </a:solidFill>
              </a:defRPr>
            </a:lvl2pPr>
            <a:lvl3pPr marL="687388" indent="-227013">
              <a:buFont typeface="Arial" panose="020B0604020202020204" pitchFamily="34" charset="0"/>
              <a:buChar char="•"/>
              <a:defRPr>
                <a:solidFill>
                  <a:schemeClr val="bg1"/>
                </a:solidFill>
              </a:defRPr>
            </a:lvl3pPr>
            <a:lvl4pPr marL="914400" indent="-227013">
              <a:buFont typeface="Arial" panose="020B0604020202020204" pitchFamily="34" charset="0"/>
              <a:buChar char="•"/>
              <a:defRPr>
                <a:solidFill>
                  <a:schemeClr val="bg1"/>
                </a:solidFill>
              </a:defRPr>
            </a:lvl4pPr>
            <a:lvl5pPr marL="2114550" indent="-285750">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2248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Bold Statement_photo placeholder">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EA753961-6CCA-4BF9-97D6-D40D6200519B}"/>
              </a:ext>
            </a:extLst>
          </p:cNvPr>
          <p:cNvSpPr>
            <a:spLocks noGrp="1"/>
          </p:cNvSpPr>
          <p:nvPr>
            <p:ph type="pic" sz="quarter" idx="12"/>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3872A259-869E-4B14-966C-6A5C7A218A81}"/>
              </a:ext>
            </a:extLst>
          </p:cNvPr>
          <p:cNvSpPr>
            <a:spLocks noGrp="1"/>
          </p:cNvSpPr>
          <p:nvPr>
            <p:ph type="ctrTitle"/>
          </p:nvPr>
        </p:nvSpPr>
        <p:spPr>
          <a:xfrm>
            <a:off x="1524000" y="1122363"/>
            <a:ext cx="9144000" cy="238760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A44574B-3E7C-4D1C-9EB4-E6A08D5B9349}"/>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6">
            <a:extLst>
              <a:ext uri="{FF2B5EF4-FFF2-40B4-BE49-F238E27FC236}">
                <a16:creationId xmlns:a16="http://schemas.microsoft.com/office/drawing/2014/main" id="{C9C3636A-14F0-4068-BC1A-0E290DD95741}"/>
              </a:ext>
            </a:extLst>
          </p:cNvPr>
          <p:cNvSpPr>
            <a:spLocks noGrp="1"/>
          </p:cNvSpPr>
          <p:nvPr>
            <p:ph type="ftr" sz="quarter" idx="10"/>
          </p:nvPr>
        </p:nvSpPr>
        <p:spPr/>
        <p:txBody>
          <a:bodyPr/>
          <a:lstStyle>
            <a:lvl1pPr>
              <a:defRPr>
                <a:solidFill>
                  <a:schemeClr val="bg2"/>
                </a:solidFill>
              </a:defRPr>
            </a:lvl1pPr>
          </a:lstStyle>
          <a:p>
            <a:r>
              <a:rPr lang="en-US"/>
              <a:t>Icertis confidential</a:t>
            </a:r>
          </a:p>
        </p:txBody>
      </p:sp>
      <p:sp>
        <p:nvSpPr>
          <p:cNvPr id="8" name="Slide Number Placeholder 7">
            <a:extLst>
              <a:ext uri="{FF2B5EF4-FFF2-40B4-BE49-F238E27FC236}">
                <a16:creationId xmlns:a16="http://schemas.microsoft.com/office/drawing/2014/main" id="{808C5DE9-431E-4A42-BBB7-5D6CC98EC4F0}"/>
              </a:ext>
            </a:extLst>
          </p:cNvPr>
          <p:cNvSpPr>
            <a:spLocks noGrp="1"/>
          </p:cNvSpPr>
          <p:nvPr>
            <p:ph type="sldNum" sz="quarter" idx="11"/>
          </p:nvPr>
        </p:nvSpPr>
        <p:spPr/>
        <p:txBody>
          <a:bodyPr/>
          <a:lstStyle>
            <a:lvl1pPr>
              <a:defRPr>
                <a:solidFill>
                  <a:schemeClr val="bg2"/>
                </a:solidFill>
              </a:defRPr>
            </a:lvl1pPr>
          </a:lstStyle>
          <a:p>
            <a:fld id="{7196839F-2AC0-4D66-B709-36D14AC87239}" type="slidenum">
              <a:rPr lang="en-US" smtClean="0"/>
              <a:pPr/>
              <a:t>‹#›</a:t>
            </a:fld>
            <a:endParaRPr lang="en-US"/>
          </a:p>
        </p:txBody>
      </p:sp>
    </p:spTree>
    <p:extLst>
      <p:ext uri="{BB962C8B-B14F-4D97-AF65-F5344CB8AC3E}">
        <p14:creationId xmlns:p14="http://schemas.microsoft.com/office/powerpoint/2010/main" val="138241629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7/20/2021</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476659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1183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634698866"/>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076384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226020" y="6067127"/>
            <a:ext cx="1517768" cy="326950"/>
          </a:xfrm>
          <a:prstGeom prst="rect">
            <a:avLst/>
          </a:prstGeom>
        </p:spPr>
      </p:pic>
      <p:sp>
        <p:nvSpPr>
          <p:cNvPr id="7" name="Title 1"/>
          <p:cNvSpPr>
            <a:spLocks noGrp="1"/>
          </p:cNvSpPr>
          <p:nvPr>
            <p:ph type="ctrTitle" hasCustomPrompt="1"/>
          </p:nvPr>
        </p:nvSpPr>
        <p:spPr>
          <a:xfrm>
            <a:off x="269303" y="2075856"/>
            <a:ext cx="9860608" cy="1629553"/>
          </a:xfrm>
        </p:spPr>
        <p:txBody>
          <a:bodyPr lIns="146139" tIns="91337" rIns="146139" bIns="91337" anchor="b" anchorCtr="0">
            <a:normAutofit/>
          </a:bodyPr>
          <a:lstStyle>
            <a:lvl1pPr algn="l">
              <a:defRPr sz="5294" b="0" cap="none" baseline="0">
                <a:solidFill>
                  <a:schemeClr val="bg1"/>
                </a:solidFill>
                <a:latin typeface="+mj-lt"/>
              </a:defRPr>
            </a:lvl1pPr>
          </a:lstStyle>
          <a:p>
            <a:r>
              <a:rPr lang="en-US"/>
              <a:t>Deck Title</a:t>
            </a:r>
          </a:p>
        </p:txBody>
      </p:sp>
      <p:sp>
        <p:nvSpPr>
          <p:cNvPr id="8" name="Subtitle 2"/>
          <p:cNvSpPr>
            <a:spLocks noGrp="1"/>
          </p:cNvSpPr>
          <p:nvPr>
            <p:ph type="subTitle" idx="1" hasCustomPrompt="1"/>
          </p:nvPr>
        </p:nvSpPr>
        <p:spPr>
          <a:xfrm>
            <a:off x="269317" y="4126324"/>
            <a:ext cx="6273417" cy="1122337"/>
          </a:xfrm>
          <a:prstGeom prst="rect">
            <a:avLst/>
          </a:prstGeom>
        </p:spPr>
        <p:txBody>
          <a:bodyPr lIns="146139" tIns="109605" rIns="146139" bIns="109605"/>
          <a:lstStyle>
            <a:lvl1pPr marL="0" indent="0" algn="l">
              <a:spcBef>
                <a:spcPts val="529"/>
              </a:spcBef>
              <a:buNone/>
              <a:defRPr sz="2647" b="0" cap="none" spc="0" baseline="0">
                <a:solidFill>
                  <a:schemeClr val="bg1"/>
                </a:solidFill>
                <a:latin typeface="+mj-lt"/>
              </a:defRPr>
            </a:lvl1pPr>
            <a:lvl2pPr marL="475643" indent="0" algn="ctr">
              <a:buNone/>
              <a:defRPr>
                <a:solidFill>
                  <a:schemeClr val="tx1">
                    <a:tint val="75000"/>
                  </a:schemeClr>
                </a:solidFill>
              </a:defRPr>
            </a:lvl2pPr>
            <a:lvl3pPr marL="951296" indent="0" algn="ctr">
              <a:buNone/>
              <a:defRPr>
                <a:solidFill>
                  <a:schemeClr val="tx1">
                    <a:tint val="75000"/>
                  </a:schemeClr>
                </a:solidFill>
              </a:defRPr>
            </a:lvl3pPr>
            <a:lvl4pPr marL="1426939" indent="0" algn="ctr">
              <a:buNone/>
              <a:defRPr>
                <a:solidFill>
                  <a:schemeClr val="tx1">
                    <a:tint val="75000"/>
                  </a:schemeClr>
                </a:solidFill>
              </a:defRPr>
            </a:lvl4pPr>
            <a:lvl5pPr marL="1902587" indent="0" algn="ctr">
              <a:buNone/>
              <a:defRPr>
                <a:solidFill>
                  <a:schemeClr val="tx1">
                    <a:tint val="75000"/>
                  </a:schemeClr>
                </a:solidFill>
              </a:defRPr>
            </a:lvl5pPr>
            <a:lvl6pPr marL="2378225" indent="0" algn="ctr">
              <a:buNone/>
              <a:defRPr>
                <a:solidFill>
                  <a:schemeClr val="tx1">
                    <a:tint val="75000"/>
                  </a:schemeClr>
                </a:solidFill>
              </a:defRPr>
            </a:lvl6pPr>
            <a:lvl7pPr marL="2853875" indent="0" algn="ctr">
              <a:buNone/>
              <a:defRPr>
                <a:solidFill>
                  <a:schemeClr val="tx1">
                    <a:tint val="75000"/>
                  </a:schemeClr>
                </a:solidFill>
              </a:defRPr>
            </a:lvl7pPr>
            <a:lvl8pPr marL="3329521" indent="0" algn="ctr">
              <a:buNone/>
              <a:defRPr>
                <a:solidFill>
                  <a:schemeClr val="tx1">
                    <a:tint val="75000"/>
                  </a:schemeClr>
                </a:solidFill>
              </a:defRPr>
            </a:lvl8pPr>
            <a:lvl9pPr marL="3805164" indent="0" algn="ctr">
              <a:buNone/>
              <a:defRPr>
                <a:solidFill>
                  <a:schemeClr val="tx1">
                    <a:tint val="75000"/>
                  </a:schemeClr>
                </a:solidFill>
              </a:defRPr>
            </a:lvl9pPr>
          </a:lstStyle>
          <a:p>
            <a:r>
              <a:rPr lang="en-US"/>
              <a:t>Audience / Event</a:t>
            </a:r>
            <a:br>
              <a:rPr lang="en-US"/>
            </a:br>
            <a:r>
              <a:rPr lang="en-US"/>
              <a:t>January 27, 2016</a:t>
            </a:r>
          </a:p>
        </p:txBody>
      </p:sp>
    </p:spTree>
    <p:extLst>
      <p:ext uri="{BB962C8B-B14F-4D97-AF65-F5344CB8AC3E}">
        <p14:creationId xmlns:p14="http://schemas.microsoft.com/office/powerpoint/2010/main" val="357257082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chemeClr val="bg1"/>
            </a:gs>
            <a:gs pos="34000">
              <a:srgbClr val="1C1B21"/>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01AB4BD4-E5FD-4928-8595-5A282217AEB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3827282"/>
            <a:ext cx="12192000" cy="3030718"/>
          </a:xfrm>
          <a:prstGeom prst="rect">
            <a:avLst/>
          </a:prstGeom>
        </p:spPr>
      </p:pic>
      <p:sp>
        <p:nvSpPr>
          <p:cNvPr id="5" name="Text Placeholder 4"/>
          <p:cNvSpPr>
            <a:spLocks noGrp="1"/>
          </p:cNvSpPr>
          <p:nvPr>
            <p:ph type="body" sz="quarter" idx="12" hasCustomPrompt="1"/>
          </p:nvPr>
        </p:nvSpPr>
        <p:spPr>
          <a:xfrm>
            <a:off x="584200" y="3962400"/>
            <a:ext cx="6580171"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57413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494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297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7685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400830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374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2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16880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190987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0502029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0406937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789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360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63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483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789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546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622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621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6865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1040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095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616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279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1285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44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491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87580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7172906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975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6713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7813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1755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266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4310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199" y="2146334"/>
            <a:ext cx="5303520" cy="1132618"/>
          </a:xfrm>
        </p:spPr>
        <p:txBody>
          <a:bodyPr/>
          <a:lstStyle>
            <a:lvl1pPr marL="0" indent="0">
              <a:spcBef>
                <a:spcPts val="1200"/>
              </a:spcBef>
              <a:buNone/>
              <a:defRPr sz="1600">
                <a:solidFill>
                  <a:schemeClr val="tx2"/>
                </a:solidFill>
                <a:latin typeface="+mj-lt"/>
              </a:defRPr>
            </a:lvl1pPr>
            <a:lvl2pPr marL="0" indent="0">
              <a:spcBef>
                <a:spcPts val="400"/>
              </a:spcBef>
              <a:buNone/>
              <a:defRPr sz="14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522720" y="0"/>
            <a:ext cx="5669280" cy="6858000"/>
          </a:xfrm>
        </p:spPr>
        <p:txBody>
          <a:bodyPr/>
          <a:lstStyle/>
          <a:p>
            <a:endParaRPr lang="en-US"/>
          </a:p>
        </p:txBody>
      </p:sp>
      <p:sp>
        <p:nvSpPr>
          <p:cNvPr id="4" name="Title 3">
            <a:extLst>
              <a:ext uri="{FF2B5EF4-FFF2-40B4-BE49-F238E27FC236}">
                <a16:creationId xmlns:a16="http://schemas.microsoft.com/office/drawing/2014/main" id="{30FC82CC-FCEF-4ECA-81BB-72A6DBA4B9E4}"/>
              </a:ext>
            </a:extLst>
          </p:cNvPr>
          <p:cNvSpPr>
            <a:spLocks noGrp="1"/>
          </p:cNvSpPr>
          <p:nvPr>
            <p:ph type="title"/>
          </p:nvPr>
        </p:nvSpPr>
        <p:spPr>
          <a:xfrm>
            <a:off x="588263" y="457200"/>
            <a:ext cx="5299456" cy="467820"/>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271201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593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37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76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817547"/>
            <a:ext cx="4898137" cy="1307024"/>
          </a:xfrm>
        </p:spPr>
        <p:txBody>
          <a:bodyPr wrap="square">
            <a:spAutoFit/>
          </a:bodyPr>
          <a:lstStyle>
            <a:lvl1pPr marL="0" indent="0">
              <a:lnSpc>
                <a:spcPct val="110000"/>
              </a:lnSpc>
              <a:spcBef>
                <a:spcPts val="1200"/>
              </a:spcBef>
              <a:buNone/>
              <a:defRPr sz="1800">
                <a:latin typeface="+mn-lt"/>
              </a:defRPr>
            </a:lvl1pPr>
            <a:lvl2pPr marL="288925" indent="-285750">
              <a:spcBef>
                <a:spcPts val="400"/>
              </a:spcBef>
              <a:spcAft>
                <a:spcPts val="600"/>
              </a:spcAft>
              <a:buClr>
                <a:schemeClr val="tx2"/>
              </a:buClr>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1227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597481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94119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61466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2895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977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6189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561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32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7881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355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260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2864525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463094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89869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blu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783226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115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787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638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49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86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586516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65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081191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843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215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7750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81443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1815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459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5795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698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5618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380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7662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6085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50616316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35371426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3015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464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340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313482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1122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0412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725247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2835491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9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396312219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9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98824839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942565931"/>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12215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9918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6351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810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7530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4305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8830001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056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188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961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995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8366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3916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677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344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77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8268682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042553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0770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649942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36230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700" b="0" i="0" u="none" strike="noStrike" kern="1200" cap="none" spc="-5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8027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2821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8364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341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4294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0279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9751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766391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9234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849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2374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499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752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71060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219239"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2512072"/>
            <a:ext cx="2762567" cy="3756966"/>
          </a:xfrm>
        </p:spPr>
        <p:txBody>
          <a:bodyPr anchor="b"/>
          <a:lstStyle>
            <a:lvl1pPr marL="0" indent="0" algn="l">
              <a:lnSpc>
                <a:spcPct val="150000"/>
              </a:lnSpc>
              <a:spcBef>
                <a:spcPts val="600"/>
              </a:spcBef>
              <a:spcAft>
                <a:spcPts val="600"/>
              </a:spcAft>
              <a:buNone/>
              <a:defRPr sz="1600">
                <a:solidFill>
                  <a:schemeClr val="tx1"/>
                </a:solidFill>
              </a:defRPr>
            </a:lvl1pPr>
            <a:lvl2pPr marL="0" indent="0" algn="l">
              <a:lnSpc>
                <a:spcPct val="150000"/>
              </a:lnSpc>
              <a:spcBef>
                <a:spcPts val="600"/>
              </a:spcBef>
              <a:spcAft>
                <a:spcPts val="600"/>
              </a:spcAft>
              <a:buNone/>
              <a:defRPr sz="1400">
                <a:solidFill>
                  <a:schemeClr val="tx1"/>
                </a:solidFill>
              </a:defRPr>
            </a:lvl2pPr>
            <a:lvl3pPr marL="0" indent="0" algn="l">
              <a:lnSpc>
                <a:spcPct val="150000"/>
              </a:lnSpc>
              <a:spcBef>
                <a:spcPts val="600"/>
              </a:spcBef>
              <a:spcAft>
                <a:spcPts val="600"/>
              </a:spcAft>
              <a:buNone/>
              <a:defRPr sz="1200">
                <a:solidFill>
                  <a:schemeClr val="tx1"/>
                </a:solidFill>
              </a:defRPr>
            </a:lvl3pPr>
            <a:lvl4pPr marL="0" indent="0" algn="l">
              <a:lnSpc>
                <a:spcPct val="150000"/>
              </a:lnSpc>
              <a:spcBef>
                <a:spcPts val="600"/>
              </a:spcBef>
              <a:spcAft>
                <a:spcPts val="600"/>
              </a:spcAft>
              <a:buNone/>
              <a:defRPr sz="1000">
                <a:solidFill>
                  <a:schemeClr val="tx1"/>
                </a:solidFill>
              </a:defRPr>
            </a:lvl4pPr>
            <a:lvl5pPr marL="0" indent="0" algn="l">
              <a:lnSpc>
                <a:spcPct val="150000"/>
              </a:lnSpc>
              <a:spcBef>
                <a:spcPts val="600"/>
              </a:spcBef>
              <a:spcAft>
                <a:spcPts val="6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7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6851451" y="2168332"/>
            <a:ext cx="4482499" cy="369332"/>
          </a:xfrm>
        </p:spPr>
        <p:txBody>
          <a:bodyPr/>
          <a:lstStyle>
            <a:lvl1pPr marL="0" indent="0">
              <a:spcBef>
                <a:spcPts val="0"/>
              </a:spcBef>
              <a:spcAft>
                <a:spcPts val="2400"/>
              </a:spcAft>
              <a:buNone/>
              <a:defRPr sz="24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296731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144385"/>
            <a:ext cx="3871311" cy="2047894"/>
          </a:xfrm>
        </p:spPr>
        <p:txBody>
          <a:bodyPr anchor="b"/>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CA8FCB18-0D22-FD41-B8E4-DEE1BA7FD82F}"/>
              </a:ext>
            </a:extLst>
          </p:cNvPr>
          <p:cNvSpPr>
            <a:spLocks noGrp="1"/>
          </p:cNvSpPr>
          <p:nvPr>
            <p:ph type="body" sz="quarter" idx="10"/>
          </p:nvPr>
        </p:nvSpPr>
        <p:spPr>
          <a:xfrm>
            <a:off x="588964" y="3350978"/>
            <a:ext cx="3767136" cy="455087"/>
          </a:xfrm>
        </p:spPr>
        <p:txBody>
          <a:bodyPr/>
          <a:lstStyle>
            <a:lvl1pPr marL="0" indent="0">
              <a:buNone/>
              <a:defRPr sz="1600">
                <a:solidFill>
                  <a:srgbClr val="50E7FF"/>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777288" y="3578521"/>
            <a:ext cx="2762567" cy="2633606"/>
          </a:xfrm>
        </p:spPr>
        <p:txBody>
          <a:bodyPr anchor="b"/>
          <a:lstStyle>
            <a:lvl1pPr marL="0" indent="0" algn="l">
              <a:lnSpc>
                <a:spcPct val="150000"/>
              </a:lnSpc>
              <a:spcBef>
                <a:spcPts val="1200"/>
              </a:spcBef>
              <a:spcAft>
                <a:spcPts val="1200"/>
              </a:spcAft>
              <a:buNone/>
              <a:defRPr sz="1600">
                <a:solidFill>
                  <a:schemeClr val="tx1"/>
                </a:solidFill>
              </a:defRPr>
            </a:lvl1pPr>
            <a:lvl2pPr marL="0" indent="0" algn="l">
              <a:lnSpc>
                <a:spcPct val="150000"/>
              </a:lnSpc>
              <a:spcBef>
                <a:spcPts val="1200"/>
              </a:spcBef>
              <a:spcAft>
                <a:spcPts val="1200"/>
              </a:spcAft>
              <a:buNone/>
              <a:defRPr sz="1400">
                <a:solidFill>
                  <a:schemeClr val="tx1"/>
                </a:solidFill>
              </a:defRPr>
            </a:lvl2pPr>
            <a:lvl3pPr marL="0" indent="0" algn="l">
              <a:lnSpc>
                <a:spcPct val="150000"/>
              </a:lnSpc>
              <a:spcBef>
                <a:spcPts val="1200"/>
              </a:spcBef>
              <a:spcAft>
                <a:spcPts val="1200"/>
              </a:spcAft>
              <a:buNone/>
              <a:defRPr sz="1200">
                <a:solidFill>
                  <a:schemeClr val="tx1"/>
                </a:solidFill>
              </a:defRPr>
            </a:lvl3pPr>
            <a:lvl4pPr marL="0" indent="0" algn="l">
              <a:lnSpc>
                <a:spcPct val="150000"/>
              </a:lnSpc>
              <a:spcBef>
                <a:spcPts val="1200"/>
              </a:spcBef>
              <a:spcAft>
                <a:spcPts val="1200"/>
              </a:spcAft>
              <a:buNone/>
              <a:defRPr sz="1000">
                <a:solidFill>
                  <a:schemeClr val="tx1"/>
                </a:solidFill>
              </a:defRPr>
            </a:lvl4pPr>
            <a:lvl5pPr marL="0" indent="0" algn="l">
              <a:lnSpc>
                <a:spcPct val="150000"/>
              </a:lnSpc>
              <a:spcBef>
                <a:spcPts val="1200"/>
              </a:spcBef>
              <a:spcAft>
                <a:spcPts val="1200"/>
              </a:spcAft>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450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3C145C-1EDD-4372-9ED0-4C4368733B00}"/>
              </a:ext>
            </a:extLst>
          </p:cNvPr>
          <p:cNvSpPr>
            <a:spLocks noGrp="1"/>
          </p:cNvSpPr>
          <p:nvPr>
            <p:ph type="pic" sz="quarter" idx="14"/>
          </p:nvPr>
        </p:nvSpPr>
        <p:spPr>
          <a:xfrm>
            <a:off x="0" y="0"/>
            <a:ext cx="12192000" cy="6858000"/>
          </a:xfrm>
        </p:spPr>
        <p:txBody>
          <a:bodyPr/>
          <a:lstStyle/>
          <a:p>
            <a:endParaRPr lang="en-US"/>
          </a:p>
        </p:txBody>
      </p:sp>
      <p:sp>
        <p:nvSpPr>
          <p:cNvPr id="4" name="Text Placeholder 3">
            <a:extLst>
              <a:ext uri="{FF2B5EF4-FFF2-40B4-BE49-F238E27FC236}">
                <a16:creationId xmlns:a16="http://schemas.microsoft.com/office/drawing/2014/main" id="{009FAD64-03C4-488B-83AB-502ADB9015A9}"/>
              </a:ext>
            </a:extLst>
          </p:cNvPr>
          <p:cNvSpPr>
            <a:spLocks noGrp="1"/>
          </p:cNvSpPr>
          <p:nvPr>
            <p:ph type="body" sz="quarter" idx="11"/>
          </p:nvPr>
        </p:nvSpPr>
        <p:spPr>
          <a:xfrm>
            <a:off x="8128000" y="4083824"/>
            <a:ext cx="3411855" cy="2185214"/>
          </a:xfrm>
        </p:spPr>
        <p:txBody>
          <a:bodyPr anchor="b"/>
          <a:lstStyle>
            <a:lvl1pPr marL="0" indent="0" algn="l">
              <a:lnSpc>
                <a:spcPct val="100000"/>
              </a:lnSpc>
              <a:spcBef>
                <a:spcPts val="600"/>
              </a:spcBef>
              <a:spcAft>
                <a:spcPts val="1200"/>
              </a:spcAft>
              <a:buNone/>
              <a:defRPr sz="2000">
                <a:solidFill>
                  <a:schemeClr val="tx1"/>
                </a:solidFill>
              </a:defRPr>
            </a:lvl1pPr>
            <a:lvl2pPr marL="0" indent="0" algn="l">
              <a:lnSpc>
                <a:spcPct val="100000"/>
              </a:lnSpc>
              <a:spcBef>
                <a:spcPts val="600"/>
              </a:spcBef>
              <a:spcAft>
                <a:spcPts val="1200"/>
              </a:spcAft>
              <a:buNone/>
              <a:defRPr sz="2000">
                <a:solidFill>
                  <a:schemeClr val="tx1"/>
                </a:solidFill>
              </a:defRPr>
            </a:lvl2pPr>
            <a:lvl3pPr marL="0" indent="0" algn="l">
              <a:lnSpc>
                <a:spcPct val="100000"/>
              </a:lnSpc>
              <a:spcBef>
                <a:spcPts val="600"/>
              </a:spcBef>
              <a:spcAft>
                <a:spcPts val="1200"/>
              </a:spcAft>
              <a:buNone/>
              <a:defRPr sz="1800">
                <a:solidFill>
                  <a:schemeClr val="tx1"/>
                </a:solidFill>
              </a:defRPr>
            </a:lvl3pPr>
            <a:lvl4pPr marL="0" indent="0" algn="l">
              <a:lnSpc>
                <a:spcPct val="100000"/>
              </a:lnSpc>
              <a:spcBef>
                <a:spcPts val="600"/>
              </a:spcBef>
              <a:spcAft>
                <a:spcPts val="1200"/>
              </a:spcAft>
              <a:buNone/>
              <a:defRPr sz="1200">
                <a:solidFill>
                  <a:schemeClr val="tx1"/>
                </a:solidFill>
              </a:defRPr>
            </a:lvl4pPr>
            <a:lvl5pPr marL="0" indent="0" algn="l">
              <a:lnSpc>
                <a:spcPct val="100000"/>
              </a:lnSpc>
              <a:spcBef>
                <a:spcPts val="600"/>
              </a:spcBef>
              <a:spcAft>
                <a:spcPts val="12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2">
            <a:extLst>
              <a:ext uri="{FF2B5EF4-FFF2-40B4-BE49-F238E27FC236}">
                <a16:creationId xmlns:a16="http://schemas.microsoft.com/office/drawing/2014/main" id="{3DF30C65-28D4-4CB1-8ABF-A5C400E05E10}"/>
              </a:ext>
            </a:extLst>
          </p:cNvPr>
          <p:cNvSpPr>
            <a:spLocks noGrp="1"/>
          </p:cNvSpPr>
          <p:nvPr>
            <p:ph type="title"/>
          </p:nvPr>
        </p:nvSpPr>
        <p:spPr>
          <a:xfrm>
            <a:off x="588263" y="1698383"/>
            <a:ext cx="436679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3918867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606093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6858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3" y="1698383"/>
            <a:ext cx="5272210"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3215876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B0E555D-605C-4D3F-9B9A-F34D754920F5}"/>
              </a:ext>
            </a:extLst>
          </p:cNvPr>
          <p:cNvSpPr>
            <a:spLocks noGrp="1"/>
          </p:cNvSpPr>
          <p:nvPr>
            <p:ph type="pic" sz="quarter" idx="10"/>
          </p:nvPr>
        </p:nvSpPr>
        <p:spPr>
          <a:xfrm>
            <a:off x="0" y="0"/>
            <a:ext cx="12192000" cy="3429000"/>
          </a:xfrm>
        </p:spPr>
        <p:txBody>
          <a:bodyPr/>
          <a:lstStyle/>
          <a:p>
            <a:endParaRPr lang="en-US"/>
          </a:p>
        </p:txBody>
      </p:sp>
      <p:sp>
        <p:nvSpPr>
          <p:cNvPr id="4" name="Title 2">
            <a:extLst>
              <a:ext uri="{FF2B5EF4-FFF2-40B4-BE49-F238E27FC236}">
                <a16:creationId xmlns:a16="http://schemas.microsoft.com/office/drawing/2014/main" id="{577EAF38-DD3A-4941-A5E5-0CDB825DF730}"/>
              </a:ext>
            </a:extLst>
          </p:cNvPr>
          <p:cNvSpPr>
            <a:spLocks noGrp="1"/>
          </p:cNvSpPr>
          <p:nvPr>
            <p:ph type="title"/>
          </p:nvPr>
        </p:nvSpPr>
        <p:spPr>
          <a:xfrm>
            <a:off x="588262" y="3595763"/>
            <a:ext cx="11493247" cy="553998"/>
          </a:xfrm>
        </p:spPr>
        <p:txBody>
          <a:bodyPr anchor="b"/>
          <a:lstStyle>
            <a:lvl1pPr>
              <a:defRPr>
                <a:solidFill>
                  <a:schemeClr val="tx1"/>
                </a:solidFill>
              </a:defRPr>
            </a:lvl1pPr>
          </a:lstStyle>
          <a:p>
            <a:r>
              <a:rPr lang="en-US"/>
              <a:t>Click to edit Master title</a:t>
            </a:r>
          </a:p>
        </p:txBody>
      </p:sp>
    </p:spTree>
    <p:extLst>
      <p:ext uri="{BB962C8B-B14F-4D97-AF65-F5344CB8AC3E}">
        <p14:creationId xmlns:p14="http://schemas.microsoft.com/office/powerpoint/2010/main" val="3376805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2446110"/>
            <a:ext cx="4167188" cy="4118203"/>
          </a:xfrm>
          <a:noFill/>
        </p:spPr>
        <p:txBody>
          <a:bodyPr lIns="0" tIns="91440" rIns="91440" bIns="0">
            <a:noAutofit/>
          </a:bodyPr>
          <a:lstStyle>
            <a:lvl1pPr marL="457200" indent="-457200">
              <a:spcBef>
                <a:spcPts val="1200"/>
              </a:spcBef>
              <a:buFont typeface="+mj-lt"/>
              <a:buAutoNum type="arabicPeriod"/>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itle 2">
            <a:extLst>
              <a:ext uri="{FF2B5EF4-FFF2-40B4-BE49-F238E27FC236}">
                <a16:creationId xmlns:a16="http://schemas.microsoft.com/office/drawing/2014/main" id="{828A56FB-8581-4893-AC98-D48956CABAB5}"/>
              </a:ext>
            </a:extLst>
          </p:cNvPr>
          <p:cNvSpPr>
            <a:spLocks noGrp="1"/>
          </p:cNvSpPr>
          <p:nvPr>
            <p:ph type="title"/>
          </p:nvPr>
        </p:nvSpPr>
        <p:spPr>
          <a:xfrm>
            <a:off x="588263" y="1698383"/>
            <a:ext cx="4163126" cy="553998"/>
          </a:xfrm>
        </p:spPr>
        <p:txBody>
          <a:bodyPr anchor="b"/>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2412859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04751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FB07C5A-2E42-4C52-8CCA-FE410962E556}"/>
              </a:ext>
            </a:extLst>
          </p:cNvPr>
          <p:cNvSpPr>
            <a:spLocks noGrp="1"/>
          </p:cNvSpPr>
          <p:nvPr>
            <p:ph type="body" sz="quarter" idx="10"/>
          </p:nvPr>
        </p:nvSpPr>
        <p:spPr>
          <a:xfrm>
            <a:off x="588263"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8C53146E-1A24-46B3-8BF0-D829E02B799D}"/>
              </a:ext>
            </a:extLst>
          </p:cNvPr>
          <p:cNvSpPr>
            <a:spLocks noGrp="1"/>
          </p:cNvSpPr>
          <p:nvPr>
            <p:ph type="body" sz="quarter" idx="11"/>
          </p:nvPr>
        </p:nvSpPr>
        <p:spPr>
          <a:xfrm>
            <a:off x="3428445"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2F86044A-11EE-46BD-A4E0-AC6AA41D3AEC}"/>
              </a:ext>
            </a:extLst>
          </p:cNvPr>
          <p:cNvSpPr>
            <a:spLocks noGrp="1"/>
          </p:cNvSpPr>
          <p:nvPr>
            <p:ph type="body" sz="quarter" idx="12"/>
          </p:nvPr>
        </p:nvSpPr>
        <p:spPr>
          <a:xfrm>
            <a:off x="6268627"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FDD2C9E-075D-474A-B1B7-F967B6D051DC}"/>
              </a:ext>
            </a:extLst>
          </p:cNvPr>
          <p:cNvSpPr>
            <a:spLocks noGrp="1"/>
          </p:cNvSpPr>
          <p:nvPr>
            <p:ph type="body" sz="quarter" idx="13"/>
          </p:nvPr>
        </p:nvSpPr>
        <p:spPr>
          <a:xfrm>
            <a:off x="9108809" y="4281777"/>
            <a:ext cx="2628900" cy="2474524"/>
          </a:xfrm>
        </p:spPr>
        <p:txBody>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032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3423543"/>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40206" y="3500202"/>
            <a:ext cx="3337315"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342900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71598" y="3500202"/>
            <a:ext cx="35169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3429000"/>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476938" y="3500202"/>
            <a:ext cx="3274856" cy="2980607"/>
          </a:xfrm>
          <a:solidFill>
            <a:schemeClr val="bg1">
              <a:alpha val="80000"/>
            </a:schemeClr>
          </a:solidFill>
        </p:spPr>
        <p:txBody>
          <a:bodyPr lIns="274320" tIns="274320" rIns="274320" bIns="274320" anchor="t">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accent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089162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605235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685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6081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0698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07551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10563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786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845356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7325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723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9862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153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80414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5930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8410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56209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0652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5219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55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985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400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1031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875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051081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5818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spTree>
    <p:extLst>
      <p:ext uri="{BB962C8B-B14F-4D97-AF65-F5344CB8AC3E}">
        <p14:creationId xmlns:p14="http://schemas.microsoft.com/office/powerpoint/2010/main" val="16623394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99963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7215914-B4A2-430C-B2B9-90BF92879CAB}"/>
              </a:ext>
            </a:extLst>
          </p:cNvPr>
          <p:cNvSpPr/>
          <p:nvPr userDrawn="1"/>
        </p:nvSpPr>
        <p:spPr bwMode="auto">
          <a:xfrm>
            <a:off x="4130351" y="367005"/>
            <a:ext cx="7918580" cy="6071118"/>
          </a:xfrm>
          <a:prstGeom prst="roundRect">
            <a:avLst>
              <a:gd name="adj" fmla="val 3762"/>
            </a:avLst>
          </a:prstGeom>
          <a:solidFill>
            <a:schemeClr val="bg1">
              <a:lumMod val="95000"/>
              <a:lumOff val="5000"/>
            </a:schemeClr>
          </a:solidFill>
          <a:ln>
            <a:noFill/>
            <a:headEnd type="none" w="med" len="med"/>
            <a:tailEnd type="none" w="med" len="med"/>
          </a:ln>
          <a:effectLst>
            <a:outerShdw blurRad="177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1579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3855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811291"/>
            <a:ext cx="9630389" cy="1514261"/>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62846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27145355"/>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081241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379593959"/>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70932099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5552189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373502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75947940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703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Use cases">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19AD98E-8D13-449B-8B43-CA47AE41136D}"/>
              </a:ext>
            </a:extLst>
          </p:cNvPr>
          <p:cNvSpPr/>
          <p:nvPr userDrawn="1"/>
        </p:nvSpPr>
        <p:spPr bwMode="auto">
          <a:xfrm>
            <a:off x="504923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C4287BEC-DBC8-4B20-9FB9-E03E4B2AF338}"/>
              </a:ext>
            </a:extLst>
          </p:cNvPr>
          <p:cNvSpPr/>
          <p:nvPr userDrawn="1"/>
        </p:nvSpPr>
        <p:spPr bwMode="auto">
          <a:xfrm>
            <a:off x="7345852"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95A799E-17B2-4191-B89A-6908628342A8}"/>
              </a:ext>
            </a:extLst>
          </p:cNvPr>
          <p:cNvSpPr/>
          <p:nvPr userDrawn="1"/>
        </p:nvSpPr>
        <p:spPr bwMode="auto">
          <a:xfrm>
            <a:off x="9642470"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6D626779-4325-4258-80F7-99ED6BB1ED66}"/>
              </a:ext>
            </a:extLst>
          </p:cNvPr>
          <p:cNvSpPr/>
          <p:nvPr userDrawn="1"/>
        </p:nvSpPr>
        <p:spPr bwMode="auto">
          <a:xfrm>
            <a:off x="455994"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7883E53C-F74C-4BBB-B565-4A163B8FE355}"/>
              </a:ext>
            </a:extLst>
          </p:cNvPr>
          <p:cNvSpPr/>
          <p:nvPr userDrawn="1"/>
        </p:nvSpPr>
        <p:spPr bwMode="auto">
          <a:xfrm>
            <a:off x="2752613" y="1185534"/>
            <a:ext cx="2117442" cy="461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A9634B7-A2E2-4D99-A158-FD4885E53AD3}"/>
              </a:ext>
            </a:extLst>
          </p:cNvPr>
          <p:cNvSpPr/>
          <p:nvPr userDrawn="1"/>
        </p:nvSpPr>
        <p:spPr bwMode="auto">
          <a:xfrm>
            <a:off x="45599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45C4D69D-2C8F-41C9-853A-D4D4C086857A}"/>
              </a:ext>
            </a:extLst>
          </p:cNvPr>
          <p:cNvSpPr/>
          <p:nvPr userDrawn="1"/>
        </p:nvSpPr>
        <p:spPr bwMode="auto">
          <a:xfrm>
            <a:off x="275261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09F6A7A5-8616-4121-92CA-6E0387CA008F}"/>
              </a:ext>
            </a:extLst>
          </p:cNvPr>
          <p:cNvSpPr/>
          <p:nvPr userDrawn="1"/>
        </p:nvSpPr>
        <p:spPr bwMode="auto">
          <a:xfrm>
            <a:off x="504923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A1C35664-0DC9-40B4-8AB8-12CDAEA666CE}"/>
              </a:ext>
            </a:extLst>
          </p:cNvPr>
          <p:cNvSpPr/>
          <p:nvPr userDrawn="1"/>
        </p:nvSpPr>
        <p:spPr bwMode="auto">
          <a:xfrm>
            <a:off x="7345852"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49A6122-7DCF-497A-BAA6-836942DEE945}"/>
              </a:ext>
            </a:extLst>
          </p:cNvPr>
          <p:cNvSpPr/>
          <p:nvPr userDrawn="1"/>
        </p:nvSpPr>
        <p:spPr bwMode="auto">
          <a:xfrm>
            <a:off x="9642471" y="5780313"/>
            <a:ext cx="2117440" cy="7547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Arrow: Pentagon 38">
            <a:extLst>
              <a:ext uri="{FF2B5EF4-FFF2-40B4-BE49-F238E27FC236}">
                <a16:creationId xmlns:a16="http://schemas.microsoft.com/office/drawing/2014/main" id="{C7BC724C-CFE0-4B7C-9B33-E598003269DE}"/>
              </a:ext>
            </a:extLst>
          </p:cNvPr>
          <p:cNvSpPr/>
          <p:nvPr userDrawn="1"/>
        </p:nvSpPr>
        <p:spPr bwMode="auto">
          <a:xfrm rot="5400000">
            <a:off x="2869501"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Pentagon 39">
            <a:extLst>
              <a:ext uri="{FF2B5EF4-FFF2-40B4-BE49-F238E27FC236}">
                <a16:creationId xmlns:a16="http://schemas.microsoft.com/office/drawing/2014/main" id="{BD63F05B-6931-4325-ADE5-BD15462F302B}"/>
              </a:ext>
            </a:extLst>
          </p:cNvPr>
          <p:cNvSpPr/>
          <p:nvPr userDrawn="1"/>
        </p:nvSpPr>
        <p:spPr bwMode="auto">
          <a:xfrm rot="5400000">
            <a:off x="572880"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Arrow: Pentagon 40">
            <a:extLst>
              <a:ext uri="{FF2B5EF4-FFF2-40B4-BE49-F238E27FC236}">
                <a16:creationId xmlns:a16="http://schemas.microsoft.com/office/drawing/2014/main" id="{3FCB946A-0B13-4EA1-A456-9E7A70BBA921}"/>
              </a:ext>
            </a:extLst>
          </p:cNvPr>
          <p:cNvSpPr/>
          <p:nvPr userDrawn="1"/>
        </p:nvSpPr>
        <p:spPr bwMode="auto">
          <a:xfrm rot="5400000">
            <a:off x="5166123"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Arrow: Pentagon 41">
            <a:extLst>
              <a:ext uri="{FF2B5EF4-FFF2-40B4-BE49-F238E27FC236}">
                <a16:creationId xmlns:a16="http://schemas.microsoft.com/office/drawing/2014/main" id="{E296B98C-D552-49EC-A12E-542F6A782B72}"/>
              </a:ext>
            </a:extLst>
          </p:cNvPr>
          <p:cNvSpPr/>
          <p:nvPr userDrawn="1"/>
        </p:nvSpPr>
        <p:spPr bwMode="auto">
          <a:xfrm rot="5400000">
            <a:off x="746273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Arrow: Pentagon 42">
            <a:extLst>
              <a:ext uri="{FF2B5EF4-FFF2-40B4-BE49-F238E27FC236}">
                <a16:creationId xmlns:a16="http://schemas.microsoft.com/office/drawing/2014/main" id="{72264B22-728E-4247-A72C-D7A1B45379FE}"/>
              </a:ext>
            </a:extLst>
          </p:cNvPr>
          <p:cNvSpPr/>
          <p:nvPr userDrawn="1"/>
        </p:nvSpPr>
        <p:spPr bwMode="auto">
          <a:xfrm rot="5400000">
            <a:off x="9759359" y="1068649"/>
            <a:ext cx="1883664" cy="2117440"/>
          </a:xfrm>
          <a:prstGeom prst="homePlate">
            <a:avLst>
              <a:gd name="adj" fmla="val 12843"/>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 Placeholder 3">
            <a:extLst>
              <a:ext uri="{FF2B5EF4-FFF2-40B4-BE49-F238E27FC236}">
                <a16:creationId xmlns:a16="http://schemas.microsoft.com/office/drawing/2014/main" id="{601B4812-6D8F-419A-BB22-1FE983099F98}"/>
              </a:ext>
            </a:extLst>
          </p:cNvPr>
          <p:cNvSpPr>
            <a:spLocks noGrp="1"/>
          </p:cNvSpPr>
          <p:nvPr userDrawn="1">
            <p:ph type="body" sz="quarter" idx="22" hasCustomPrompt="1"/>
          </p:nvPr>
        </p:nvSpPr>
        <p:spPr>
          <a:xfrm>
            <a:off x="508875" y="5831852"/>
            <a:ext cx="2011680" cy="646331"/>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p>
          <a:p>
            <a:pPr marL="0" lvl="0" algn="ctr" defTabSz="914400">
              <a:buClr>
                <a:schemeClr val="dk1"/>
              </a:buClr>
              <a:buSzPct val="25000"/>
            </a:pPr>
            <a:r>
              <a:rPr lang="en-US"/>
              <a:t>text</a:t>
            </a:r>
          </a:p>
          <a:p>
            <a:pPr marL="0" lvl="0" algn="ctr" defTabSz="914400">
              <a:buClr>
                <a:schemeClr val="dk1"/>
              </a:buClr>
              <a:buSzPct val="25000"/>
            </a:pPr>
            <a:r>
              <a:rPr lang="en-US"/>
              <a:t>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userDrawn="1">
            <p:ph type="body" sz="quarter" idx="23" hasCustomPrompt="1"/>
          </p:nvPr>
        </p:nvSpPr>
        <p:spPr>
          <a:xfrm>
            <a:off x="280549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userDrawn="1">
            <p:ph type="body" sz="quarter" idx="24" hasCustomPrompt="1"/>
          </p:nvPr>
        </p:nvSpPr>
        <p:spPr>
          <a:xfrm>
            <a:off x="5102114"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userDrawn="1">
            <p:ph type="body" sz="quarter" idx="25" hasCustomPrompt="1"/>
          </p:nvPr>
        </p:nvSpPr>
        <p:spPr>
          <a:xfrm>
            <a:off x="7398733"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userDrawn="1">
            <p:ph type="body" sz="quarter" idx="26" hasCustomPrompt="1"/>
          </p:nvPr>
        </p:nvSpPr>
        <p:spPr>
          <a:xfrm>
            <a:off x="9695351" y="5831852"/>
            <a:ext cx="2011680" cy="276999"/>
          </a:xfrm>
          <a:noFill/>
          <a:ln>
            <a:noFill/>
          </a:ln>
        </p:spPr>
        <p:txBody>
          <a:bodyPr wrap="square" lIns="91440" tIns="45720" rIns="91440" bIns="45720" anchor="t" anchorCtr="0">
            <a:spAutoFit/>
          </a:bodyPr>
          <a:lstStyle>
            <a:lvl1pPr marL="0" indent="0" algn="ctr">
              <a:buNone/>
              <a:defRPr lang="en-US" sz="1200" b="1" spc="0" baseline="0"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userDrawn="1">
            <p:ph type="body" sz="quarter" idx="42" hasCustomPrompt="1"/>
          </p:nvPr>
        </p:nvSpPr>
        <p:spPr>
          <a:xfrm>
            <a:off x="508875"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3" name="Title 2">
            <a:extLst>
              <a:ext uri="{FF2B5EF4-FFF2-40B4-BE49-F238E27FC236}">
                <a16:creationId xmlns:a16="http://schemas.microsoft.com/office/drawing/2014/main" id="{8393C761-84CF-4D1E-A608-27A5F4C7C18E}"/>
              </a:ext>
            </a:extLst>
          </p:cNvPr>
          <p:cNvSpPr>
            <a:spLocks noGrp="1"/>
          </p:cNvSpPr>
          <p:nvPr userDrawn="1">
            <p:ph type="title"/>
          </p:nvPr>
        </p:nvSpPr>
        <p:spPr>
          <a:xfrm>
            <a:off x="455994" y="626020"/>
            <a:ext cx="11303917" cy="397545"/>
          </a:xfrm>
        </p:spPr>
        <p:txBody>
          <a:bodyPr/>
          <a:lstStyle/>
          <a:p>
            <a:r>
              <a:rPr lang="en-US"/>
              <a:t>Click to edit Master title style</a:t>
            </a:r>
          </a:p>
        </p:txBody>
      </p:sp>
      <p:sp>
        <p:nvSpPr>
          <p:cNvPr id="48" name="Text Placeholder 8">
            <a:extLst>
              <a:ext uri="{FF2B5EF4-FFF2-40B4-BE49-F238E27FC236}">
                <a16:creationId xmlns:a16="http://schemas.microsoft.com/office/drawing/2014/main" id="{276C6EBC-485D-484F-A8DF-BDFD832B68D7}"/>
              </a:ext>
            </a:extLst>
          </p:cNvPr>
          <p:cNvSpPr>
            <a:spLocks noGrp="1"/>
          </p:cNvSpPr>
          <p:nvPr>
            <p:ph type="body" sz="quarter" idx="43" hasCustomPrompt="1"/>
          </p:nvPr>
        </p:nvSpPr>
        <p:spPr>
          <a:xfrm>
            <a:off x="2805492"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0" name="Text Placeholder 8">
            <a:extLst>
              <a:ext uri="{FF2B5EF4-FFF2-40B4-BE49-F238E27FC236}">
                <a16:creationId xmlns:a16="http://schemas.microsoft.com/office/drawing/2014/main" id="{02CA499A-E22C-492C-972C-53A160B14838}"/>
              </a:ext>
            </a:extLst>
          </p:cNvPr>
          <p:cNvSpPr>
            <a:spLocks noGrp="1"/>
          </p:cNvSpPr>
          <p:nvPr>
            <p:ph type="body" sz="quarter" idx="44" hasCustomPrompt="1"/>
          </p:nvPr>
        </p:nvSpPr>
        <p:spPr>
          <a:xfrm>
            <a:off x="5102114"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1" name="Text Placeholder 8">
            <a:extLst>
              <a:ext uri="{FF2B5EF4-FFF2-40B4-BE49-F238E27FC236}">
                <a16:creationId xmlns:a16="http://schemas.microsoft.com/office/drawing/2014/main" id="{D5D2734E-E15A-42D8-BEEA-726DACF48C19}"/>
              </a:ext>
            </a:extLst>
          </p:cNvPr>
          <p:cNvSpPr>
            <a:spLocks noGrp="1"/>
          </p:cNvSpPr>
          <p:nvPr>
            <p:ph type="body" sz="quarter" idx="45" hasCustomPrompt="1"/>
          </p:nvPr>
        </p:nvSpPr>
        <p:spPr>
          <a:xfrm>
            <a:off x="739873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2" name="Text Placeholder 8">
            <a:extLst>
              <a:ext uri="{FF2B5EF4-FFF2-40B4-BE49-F238E27FC236}">
                <a16:creationId xmlns:a16="http://schemas.microsoft.com/office/drawing/2014/main" id="{304A59FC-5AE3-4571-9064-DB675A4C3E37}"/>
              </a:ext>
            </a:extLst>
          </p:cNvPr>
          <p:cNvSpPr>
            <a:spLocks noGrp="1"/>
          </p:cNvSpPr>
          <p:nvPr>
            <p:ph type="body" sz="quarter" idx="46" hasCustomPrompt="1"/>
          </p:nvPr>
        </p:nvSpPr>
        <p:spPr>
          <a:xfrm>
            <a:off x="9695351" y="1254783"/>
            <a:ext cx="2011680" cy="525785"/>
          </a:xfrm>
        </p:spPr>
        <p:txBody>
          <a:bodyPr lIns="91440" tIns="45720" rIns="91440" bIns="45720">
            <a:spAutoFit/>
          </a:bodyPr>
          <a:lstStyle>
            <a:lvl1pPr marL="0" indent="0" algn="ctr">
              <a:spcAft>
                <a:spcPts val="0"/>
              </a:spcAft>
              <a:buNone/>
              <a:defRPr sz="12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3" name="Text Placeholder 8">
            <a:extLst>
              <a:ext uri="{FF2B5EF4-FFF2-40B4-BE49-F238E27FC236}">
                <a16:creationId xmlns:a16="http://schemas.microsoft.com/office/drawing/2014/main" id="{ED1BF089-7250-4C46-B360-67D68F3FE4C9}"/>
              </a:ext>
            </a:extLst>
          </p:cNvPr>
          <p:cNvSpPr>
            <a:spLocks noGrp="1"/>
          </p:cNvSpPr>
          <p:nvPr>
            <p:ph type="body" sz="quarter" idx="47" hasCustomPrompt="1"/>
          </p:nvPr>
        </p:nvSpPr>
        <p:spPr>
          <a:xfrm>
            <a:off x="508875"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55" name="Text Placeholder 8">
            <a:extLst>
              <a:ext uri="{FF2B5EF4-FFF2-40B4-BE49-F238E27FC236}">
                <a16:creationId xmlns:a16="http://schemas.microsoft.com/office/drawing/2014/main" id="{4FF1BF36-3892-4FF1-89DB-2E0A71F2C2A4}"/>
              </a:ext>
            </a:extLst>
          </p:cNvPr>
          <p:cNvSpPr>
            <a:spLocks noGrp="1"/>
          </p:cNvSpPr>
          <p:nvPr>
            <p:ph type="body" sz="quarter" idx="48" hasCustomPrompt="1"/>
          </p:nvPr>
        </p:nvSpPr>
        <p:spPr>
          <a:xfrm>
            <a:off x="2805494"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68" name="Text Placeholder 8">
            <a:extLst>
              <a:ext uri="{FF2B5EF4-FFF2-40B4-BE49-F238E27FC236}">
                <a16:creationId xmlns:a16="http://schemas.microsoft.com/office/drawing/2014/main" id="{2B4BF460-D9E9-4583-8C5C-4B4D26B4268A}"/>
              </a:ext>
            </a:extLst>
          </p:cNvPr>
          <p:cNvSpPr>
            <a:spLocks noGrp="1"/>
          </p:cNvSpPr>
          <p:nvPr>
            <p:ph type="body" sz="quarter" idx="49" hasCustomPrompt="1"/>
          </p:nvPr>
        </p:nvSpPr>
        <p:spPr>
          <a:xfrm>
            <a:off x="5102113"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1" name="Text Placeholder 8">
            <a:extLst>
              <a:ext uri="{FF2B5EF4-FFF2-40B4-BE49-F238E27FC236}">
                <a16:creationId xmlns:a16="http://schemas.microsoft.com/office/drawing/2014/main" id="{8BF29183-11FE-4DBE-9B77-FE02D0518EF1}"/>
              </a:ext>
            </a:extLst>
          </p:cNvPr>
          <p:cNvSpPr>
            <a:spLocks noGrp="1"/>
          </p:cNvSpPr>
          <p:nvPr>
            <p:ph type="body" sz="quarter" idx="50" hasCustomPrompt="1"/>
          </p:nvPr>
        </p:nvSpPr>
        <p:spPr>
          <a:xfrm>
            <a:off x="7398732"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
        <p:nvSpPr>
          <p:cNvPr id="73" name="Text Placeholder 8">
            <a:extLst>
              <a:ext uri="{FF2B5EF4-FFF2-40B4-BE49-F238E27FC236}">
                <a16:creationId xmlns:a16="http://schemas.microsoft.com/office/drawing/2014/main" id="{9503713F-09A7-4433-8942-1C580733CACB}"/>
              </a:ext>
            </a:extLst>
          </p:cNvPr>
          <p:cNvSpPr>
            <a:spLocks noGrp="1"/>
          </p:cNvSpPr>
          <p:nvPr>
            <p:ph type="body" sz="quarter" idx="51" hasCustomPrompt="1"/>
          </p:nvPr>
        </p:nvSpPr>
        <p:spPr>
          <a:xfrm>
            <a:off x="9695351" y="3543157"/>
            <a:ext cx="2011680" cy="556563"/>
          </a:xfrm>
        </p:spPr>
        <p:txBody>
          <a:bodyPr lIns="91440" tIns="45720" rIns="91440" bIns="45720">
            <a:spAutoFit/>
          </a:bodyPr>
          <a:lstStyle>
            <a:lvl1pPr marL="0" indent="0" algn="ctr">
              <a:spcAft>
                <a:spcPts val="0"/>
              </a:spcAft>
              <a:buNone/>
              <a:defRPr sz="1400" spc="0" baseline="0">
                <a:solidFill>
                  <a:schemeClr val="tx2"/>
                </a:solidFill>
                <a:latin typeface="+mj-lt"/>
                <a:cs typeface="Segoe UI Semibold" panose="020B0702040204020203" pitchFamily="34" charset="0"/>
              </a:defRPr>
            </a:lvl1pPr>
            <a:lvl2pPr algn="ctr">
              <a:lnSpc>
                <a:spcPct val="95000"/>
              </a:lnSpc>
              <a:spcBef>
                <a:spcPts val="800"/>
              </a:spcBef>
              <a:defRPr sz="1000"/>
            </a:lvl2pPr>
          </a:lstStyle>
          <a:p>
            <a:pPr lvl="0"/>
            <a:r>
              <a:rPr lang="en-US"/>
              <a:t>Edit Master text styles</a:t>
            </a:r>
          </a:p>
          <a:p>
            <a:pPr lvl="1"/>
            <a:r>
              <a:rPr lang="en-US"/>
              <a:t>Edit text styles</a:t>
            </a:r>
          </a:p>
        </p:txBody>
      </p:sp>
    </p:spTree>
    <p:extLst>
      <p:ext uri="{BB962C8B-B14F-4D97-AF65-F5344CB8AC3E}">
        <p14:creationId xmlns:p14="http://schemas.microsoft.com/office/powerpoint/2010/main" val="1959266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CC6E2-DD7D-47F5-A4EF-D817DC1DFD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6666484"/>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60411743"/>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740872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1_Section title 2">
    <p:bg>
      <p:bgRef idx="1001">
        <a:schemeClr val="bg1"/>
      </p:bgRef>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800"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52482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6865607"/>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2507116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719809323"/>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17938384"/>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51338834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918045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799291"/>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406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31961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1990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418595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86774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soli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44765"/>
          </a:xfrm>
        </p:spPr>
        <p:txBody>
          <a:bodyPr lIns="182880" tIns="146304" rIns="182880" bIns="146304"/>
          <a:lstStyle>
            <a:lvl1pPr marL="0" indent="0" algn="r">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spTree>
    <p:extLst>
      <p:ext uri="{BB962C8B-B14F-4D97-AF65-F5344CB8AC3E}">
        <p14:creationId xmlns:p14="http://schemas.microsoft.com/office/powerpoint/2010/main" val="420818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A44DE7B-58F3-4CF0-9666-27726C9F3C84}"/>
              </a:ext>
            </a:extLst>
          </p:cNvPr>
          <p:cNvSpPr/>
          <p:nvPr userDrawn="1"/>
        </p:nvSpPr>
        <p:spPr bwMode="auto">
          <a:xfrm>
            <a:off x="0" y="1314450"/>
            <a:ext cx="12192000" cy="5543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3B19F035-9E4B-41D2-A99B-4B977B190C14}"/>
              </a:ext>
            </a:extLst>
          </p:cNvPr>
          <p:cNvSpPr/>
          <p:nvPr userDrawn="1"/>
        </p:nvSpPr>
        <p:spPr bwMode="auto">
          <a:xfrm>
            <a:off x="-8461" y="-7384"/>
            <a:ext cx="12192000" cy="133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lumMod val="20000"/>
                    <a:lumOff val="80000"/>
                  </a:schemeClr>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lumMod val="20000"/>
                    <a:lumOff val="80000"/>
                  </a:schemeClr>
                </a:solidFill>
                <a:latin typeface="+mn-lt"/>
              </a:defRPr>
            </a:lvl1pPr>
          </a:lstStyle>
          <a:p>
            <a:pPr lvl="0"/>
            <a:r>
              <a:rPr lang="en-US"/>
              <a:t>Speaker name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lumMod val="20000"/>
                    <a:lumOff val="80000"/>
                  </a:schemeClr>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
        <p:nvSpPr>
          <p:cNvPr id="197" name="Freeform 21">
            <a:extLst>
              <a:ext uri="{FF2B5EF4-FFF2-40B4-BE49-F238E27FC236}">
                <a16:creationId xmlns:a16="http://schemas.microsoft.com/office/drawing/2014/main" id="{C4650B4F-87E7-4FCD-8FFE-FDD6D278D938}"/>
              </a:ext>
            </a:extLst>
          </p:cNvPr>
          <p:cNvSpPr>
            <a:spLocks/>
          </p:cNvSpPr>
          <p:nvPr/>
        </p:nvSpPr>
        <p:spPr bwMode="auto">
          <a:xfrm>
            <a:off x="11675711" y="3166635"/>
            <a:ext cx="2523325" cy="290860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8" name="Line 22">
            <a:extLst>
              <a:ext uri="{FF2B5EF4-FFF2-40B4-BE49-F238E27FC236}">
                <a16:creationId xmlns:a16="http://schemas.microsoft.com/office/drawing/2014/main" id="{8DB504C2-A10E-40C1-8EFF-EB0485D695DF}"/>
              </a:ext>
            </a:extLst>
          </p:cNvPr>
          <p:cNvSpPr>
            <a:spLocks noChangeShapeType="1"/>
          </p:cNvSpPr>
          <p:nvPr/>
        </p:nvSpPr>
        <p:spPr bwMode="auto">
          <a:xfrm flipV="1">
            <a:off x="11675711" y="3893288"/>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9" name="Line 23">
            <a:extLst>
              <a:ext uri="{FF2B5EF4-FFF2-40B4-BE49-F238E27FC236}">
                <a16:creationId xmlns:a16="http://schemas.microsoft.com/office/drawing/2014/main" id="{5B86D918-17EF-4EE8-AD5B-1302BE6371DC}"/>
              </a:ext>
            </a:extLst>
          </p:cNvPr>
          <p:cNvSpPr>
            <a:spLocks noChangeShapeType="1"/>
          </p:cNvSpPr>
          <p:nvPr/>
        </p:nvSpPr>
        <p:spPr bwMode="auto">
          <a:xfrm flipH="1" flipV="1">
            <a:off x="11675711" y="3893288"/>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1" name="Freeform 25">
            <a:extLst>
              <a:ext uri="{FF2B5EF4-FFF2-40B4-BE49-F238E27FC236}">
                <a16:creationId xmlns:a16="http://schemas.microsoft.com/office/drawing/2014/main" id="{41851CEA-7FFB-4634-8E5F-E0A90FCC3BAD}"/>
              </a:ext>
            </a:extLst>
          </p:cNvPr>
          <p:cNvSpPr>
            <a:spLocks/>
          </p:cNvSpPr>
          <p:nvPr/>
        </p:nvSpPr>
        <p:spPr bwMode="auto">
          <a:xfrm>
            <a:off x="12130867" y="1118432"/>
            <a:ext cx="2525322" cy="2910604"/>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2" name="Line 26">
            <a:extLst>
              <a:ext uri="{FF2B5EF4-FFF2-40B4-BE49-F238E27FC236}">
                <a16:creationId xmlns:a16="http://schemas.microsoft.com/office/drawing/2014/main" id="{846F7858-23A9-466E-A98A-8B6CD112FF60}"/>
              </a:ext>
            </a:extLst>
          </p:cNvPr>
          <p:cNvSpPr>
            <a:spLocks noChangeShapeType="1"/>
          </p:cNvSpPr>
          <p:nvPr/>
        </p:nvSpPr>
        <p:spPr bwMode="auto">
          <a:xfrm flipV="1">
            <a:off x="12130867" y="1845085"/>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3" name="Line 27">
            <a:extLst>
              <a:ext uri="{FF2B5EF4-FFF2-40B4-BE49-F238E27FC236}">
                <a16:creationId xmlns:a16="http://schemas.microsoft.com/office/drawing/2014/main" id="{FAEA0ACB-499C-40E2-A633-BB0465C9F92E}"/>
              </a:ext>
            </a:extLst>
          </p:cNvPr>
          <p:cNvSpPr>
            <a:spLocks noChangeShapeType="1"/>
          </p:cNvSpPr>
          <p:nvPr/>
        </p:nvSpPr>
        <p:spPr bwMode="auto">
          <a:xfrm flipH="1" flipV="1">
            <a:off x="12130867" y="1845085"/>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nvGrpSpPr>
          <p:cNvPr id="6" name="Group 5">
            <a:extLst>
              <a:ext uri="{FF2B5EF4-FFF2-40B4-BE49-F238E27FC236}">
                <a16:creationId xmlns:a16="http://schemas.microsoft.com/office/drawing/2014/main" id="{2E2F998C-DEBF-47E6-88D2-E3E3F9FE3D2A}"/>
              </a:ext>
            </a:extLst>
          </p:cNvPr>
          <p:cNvGrpSpPr/>
          <p:nvPr userDrawn="1"/>
        </p:nvGrpSpPr>
        <p:grpSpPr>
          <a:xfrm>
            <a:off x="5686142" y="-656888"/>
            <a:ext cx="7708385" cy="6732131"/>
            <a:chOff x="5686142" y="-656888"/>
            <a:chExt cx="7708385" cy="6732131"/>
          </a:xfrm>
        </p:grpSpPr>
        <p:sp>
          <p:nvSpPr>
            <p:cNvPr id="181" name="Freeform 5">
              <a:extLst>
                <a:ext uri="{FF2B5EF4-FFF2-40B4-BE49-F238E27FC236}">
                  <a16:creationId xmlns:a16="http://schemas.microsoft.com/office/drawing/2014/main" id="{A325872A-A24F-4541-A046-E4B48E19B303}"/>
                </a:ext>
              </a:extLst>
            </p:cNvPr>
            <p:cNvSpPr>
              <a:spLocks/>
            </p:cNvSpPr>
            <p:nvPr/>
          </p:nvSpPr>
          <p:spPr bwMode="auto">
            <a:xfrm>
              <a:off x="7255900" y="3136691"/>
              <a:ext cx="2086135" cy="2403544"/>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2" name="Line 6">
              <a:extLst>
                <a:ext uri="{FF2B5EF4-FFF2-40B4-BE49-F238E27FC236}">
                  <a16:creationId xmlns:a16="http://schemas.microsoft.com/office/drawing/2014/main" id="{2D0DC17F-DB6B-408D-B1DC-E5639F6BC3D1}"/>
                </a:ext>
              </a:extLst>
            </p:cNvPr>
            <p:cNvSpPr>
              <a:spLocks noChangeShapeType="1"/>
            </p:cNvSpPr>
            <p:nvPr/>
          </p:nvSpPr>
          <p:spPr bwMode="auto">
            <a:xfrm flipV="1">
              <a:off x="7255900" y="3739573"/>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3" name="Line 7">
              <a:extLst>
                <a:ext uri="{FF2B5EF4-FFF2-40B4-BE49-F238E27FC236}">
                  <a16:creationId xmlns:a16="http://schemas.microsoft.com/office/drawing/2014/main" id="{5C4CA297-FBB9-4DCB-94D5-F920975F136A}"/>
                </a:ext>
              </a:extLst>
            </p:cNvPr>
            <p:cNvSpPr>
              <a:spLocks noChangeShapeType="1"/>
            </p:cNvSpPr>
            <p:nvPr/>
          </p:nvSpPr>
          <p:spPr bwMode="auto">
            <a:xfrm flipH="1" flipV="1">
              <a:off x="7255900" y="3739573"/>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4" name="Line 8">
              <a:extLst>
                <a:ext uri="{FF2B5EF4-FFF2-40B4-BE49-F238E27FC236}">
                  <a16:creationId xmlns:a16="http://schemas.microsoft.com/office/drawing/2014/main" id="{C8B2DB13-7D9A-4369-AC73-988BC417C9B1}"/>
                </a:ext>
              </a:extLst>
            </p:cNvPr>
            <p:cNvSpPr>
              <a:spLocks noChangeShapeType="1"/>
            </p:cNvSpPr>
            <p:nvPr/>
          </p:nvSpPr>
          <p:spPr bwMode="auto">
            <a:xfrm flipV="1">
              <a:off x="8299966" y="3136691"/>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5" name="Freeform 9">
              <a:extLst>
                <a:ext uri="{FF2B5EF4-FFF2-40B4-BE49-F238E27FC236}">
                  <a16:creationId xmlns:a16="http://schemas.microsoft.com/office/drawing/2014/main" id="{F3F63DA0-7409-4836-8AE6-C5245DA47E82}"/>
                </a:ext>
              </a:extLst>
            </p:cNvPr>
            <p:cNvSpPr>
              <a:spLocks/>
            </p:cNvSpPr>
            <p:nvPr/>
          </p:nvSpPr>
          <p:spPr bwMode="auto">
            <a:xfrm>
              <a:off x="8547507" y="2677542"/>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6" name="Line 10">
              <a:extLst>
                <a:ext uri="{FF2B5EF4-FFF2-40B4-BE49-F238E27FC236}">
                  <a16:creationId xmlns:a16="http://schemas.microsoft.com/office/drawing/2014/main" id="{D7D55060-F780-4D26-B1A2-9C8FD406DF6A}"/>
                </a:ext>
              </a:extLst>
            </p:cNvPr>
            <p:cNvSpPr>
              <a:spLocks noChangeShapeType="1"/>
            </p:cNvSpPr>
            <p:nvPr/>
          </p:nvSpPr>
          <p:spPr bwMode="auto">
            <a:xfrm flipV="1">
              <a:off x="8547507" y="3042864"/>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7" name="Line 11">
              <a:extLst>
                <a:ext uri="{FF2B5EF4-FFF2-40B4-BE49-F238E27FC236}">
                  <a16:creationId xmlns:a16="http://schemas.microsoft.com/office/drawing/2014/main" id="{71FC999B-6CCD-4676-B0AF-836C92A2767C}"/>
                </a:ext>
              </a:extLst>
            </p:cNvPr>
            <p:cNvSpPr>
              <a:spLocks noChangeShapeType="1"/>
            </p:cNvSpPr>
            <p:nvPr/>
          </p:nvSpPr>
          <p:spPr bwMode="auto">
            <a:xfrm flipH="1" flipV="1">
              <a:off x="8547507" y="3042864"/>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8" name="Line 12">
              <a:extLst>
                <a:ext uri="{FF2B5EF4-FFF2-40B4-BE49-F238E27FC236}">
                  <a16:creationId xmlns:a16="http://schemas.microsoft.com/office/drawing/2014/main" id="{29F4723C-6EC3-49AD-AD24-AF4C2934440D}"/>
                </a:ext>
              </a:extLst>
            </p:cNvPr>
            <p:cNvSpPr>
              <a:spLocks noChangeShapeType="1"/>
            </p:cNvSpPr>
            <p:nvPr/>
          </p:nvSpPr>
          <p:spPr bwMode="auto">
            <a:xfrm flipV="1">
              <a:off x="9180334" y="2677542"/>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9" name="Freeform 13">
              <a:extLst>
                <a:ext uri="{FF2B5EF4-FFF2-40B4-BE49-F238E27FC236}">
                  <a16:creationId xmlns:a16="http://schemas.microsoft.com/office/drawing/2014/main" id="{30755653-E9AC-4C40-8482-6A48588350D0}"/>
                </a:ext>
              </a:extLst>
            </p:cNvPr>
            <p:cNvSpPr>
              <a:spLocks/>
            </p:cNvSpPr>
            <p:nvPr/>
          </p:nvSpPr>
          <p:spPr bwMode="auto">
            <a:xfrm>
              <a:off x="8787064" y="4498167"/>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0" name="Line 14">
              <a:extLst>
                <a:ext uri="{FF2B5EF4-FFF2-40B4-BE49-F238E27FC236}">
                  <a16:creationId xmlns:a16="http://schemas.microsoft.com/office/drawing/2014/main" id="{8043CEFA-4DEB-4EAE-BF09-E9D1407A19EF}"/>
                </a:ext>
              </a:extLst>
            </p:cNvPr>
            <p:cNvSpPr>
              <a:spLocks noChangeShapeType="1"/>
            </p:cNvSpPr>
            <p:nvPr/>
          </p:nvSpPr>
          <p:spPr bwMode="auto">
            <a:xfrm flipV="1">
              <a:off x="8787064" y="486348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1" name="Line 15">
              <a:extLst>
                <a:ext uri="{FF2B5EF4-FFF2-40B4-BE49-F238E27FC236}">
                  <a16:creationId xmlns:a16="http://schemas.microsoft.com/office/drawing/2014/main" id="{EFEF79D8-9A0F-4074-AA19-1CA8C136219B}"/>
                </a:ext>
              </a:extLst>
            </p:cNvPr>
            <p:cNvSpPr>
              <a:spLocks noChangeShapeType="1"/>
            </p:cNvSpPr>
            <p:nvPr/>
          </p:nvSpPr>
          <p:spPr bwMode="auto">
            <a:xfrm flipH="1" flipV="1">
              <a:off x="8787064" y="486348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2" name="Line 16">
              <a:extLst>
                <a:ext uri="{FF2B5EF4-FFF2-40B4-BE49-F238E27FC236}">
                  <a16:creationId xmlns:a16="http://schemas.microsoft.com/office/drawing/2014/main" id="{A858863B-371B-4CBF-A2AF-1081CB2E4CA7}"/>
                </a:ext>
              </a:extLst>
            </p:cNvPr>
            <p:cNvSpPr>
              <a:spLocks noChangeShapeType="1"/>
            </p:cNvSpPr>
            <p:nvPr/>
          </p:nvSpPr>
          <p:spPr bwMode="auto">
            <a:xfrm flipV="1">
              <a:off x="9421887" y="4498167"/>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3" name="Freeform 17">
              <a:extLst>
                <a:ext uri="{FF2B5EF4-FFF2-40B4-BE49-F238E27FC236}">
                  <a16:creationId xmlns:a16="http://schemas.microsoft.com/office/drawing/2014/main" id="{FABC6FF8-EA8A-46F7-9E01-795C98F72B91}"/>
                </a:ext>
              </a:extLst>
            </p:cNvPr>
            <p:cNvSpPr>
              <a:spLocks/>
            </p:cNvSpPr>
            <p:nvPr/>
          </p:nvSpPr>
          <p:spPr bwMode="auto">
            <a:xfrm>
              <a:off x="9545658" y="3214546"/>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4" name="Line 18">
              <a:extLst>
                <a:ext uri="{FF2B5EF4-FFF2-40B4-BE49-F238E27FC236}">
                  <a16:creationId xmlns:a16="http://schemas.microsoft.com/office/drawing/2014/main" id="{A99D932D-F5E8-48DE-9CDC-B2F7EB61EF37}"/>
                </a:ext>
              </a:extLst>
            </p:cNvPr>
            <p:cNvSpPr>
              <a:spLocks noChangeShapeType="1"/>
            </p:cNvSpPr>
            <p:nvPr/>
          </p:nvSpPr>
          <p:spPr bwMode="auto">
            <a:xfrm flipV="1">
              <a:off x="9545658" y="3709628"/>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5" name="Line 19">
              <a:extLst>
                <a:ext uri="{FF2B5EF4-FFF2-40B4-BE49-F238E27FC236}">
                  <a16:creationId xmlns:a16="http://schemas.microsoft.com/office/drawing/2014/main" id="{7C7CC8A1-510E-4AAE-90EB-C90FB28D60BD}"/>
                </a:ext>
              </a:extLst>
            </p:cNvPr>
            <p:cNvSpPr>
              <a:spLocks noChangeShapeType="1"/>
            </p:cNvSpPr>
            <p:nvPr/>
          </p:nvSpPr>
          <p:spPr bwMode="auto">
            <a:xfrm flipH="1" flipV="1">
              <a:off x="9545658" y="3709628"/>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6" name="Line 20">
              <a:extLst>
                <a:ext uri="{FF2B5EF4-FFF2-40B4-BE49-F238E27FC236}">
                  <a16:creationId xmlns:a16="http://schemas.microsoft.com/office/drawing/2014/main" id="{40A655A6-B2B0-4B50-9B00-C8BDEAA2977C}"/>
                </a:ext>
              </a:extLst>
            </p:cNvPr>
            <p:cNvSpPr>
              <a:spLocks noChangeShapeType="1"/>
            </p:cNvSpPr>
            <p:nvPr/>
          </p:nvSpPr>
          <p:spPr bwMode="auto">
            <a:xfrm flipV="1">
              <a:off x="10404068" y="3214546"/>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0" name="Line 24">
              <a:extLst>
                <a:ext uri="{FF2B5EF4-FFF2-40B4-BE49-F238E27FC236}">
                  <a16:creationId xmlns:a16="http://schemas.microsoft.com/office/drawing/2014/main" id="{6A53F6AE-D02B-4A2B-82E4-CDBFB509CB44}"/>
                </a:ext>
              </a:extLst>
            </p:cNvPr>
            <p:cNvSpPr>
              <a:spLocks noChangeShapeType="1"/>
            </p:cNvSpPr>
            <p:nvPr/>
          </p:nvSpPr>
          <p:spPr bwMode="auto">
            <a:xfrm flipV="1">
              <a:off x="12937373" y="3166635"/>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4" name="Line 28">
              <a:extLst>
                <a:ext uri="{FF2B5EF4-FFF2-40B4-BE49-F238E27FC236}">
                  <a16:creationId xmlns:a16="http://schemas.microsoft.com/office/drawing/2014/main" id="{A00DB3CE-E13C-4392-AC64-23E61C8EE878}"/>
                </a:ext>
              </a:extLst>
            </p:cNvPr>
            <p:cNvSpPr>
              <a:spLocks noChangeShapeType="1"/>
            </p:cNvSpPr>
            <p:nvPr/>
          </p:nvSpPr>
          <p:spPr bwMode="auto">
            <a:xfrm flipV="1">
              <a:off x="13394527" y="1118432"/>
              <a:ext cx="0" cy="291060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5" name="Freeform 29">
              <a:extLst>
                <a:ext uri="{FF2B5EF4-FFF2-40B4-BE49-F238E27FC236}">
                  <a16:creationId xmlns:a16="http://schemas.microsoft.com/office/drawing/2014/main" id="{BB06D51A-3C26-40B0-9A07-91001F3451A9}"/>
                </a:ext>
              </a:extLst>
            </p:cNvPr>
            <p:cNvSpPr>
              <a:spLocks/>
            </p:cNvSpPr>
            <p:nvPr/>
          </p:nvSpPr>
          <p:spPr bwMode="auto">
            <a:xfrm>
              <a:off x="10665582" y="4294544"/>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6" name="Line 30">
              <a:extLst>
                <a:ext uri="{FF2B5EF4-FFF2-40B4-BE49-F238E27FC236}">
                  <a16:creationId xmlns:a16="http://schemas.microsoft.com/office/drawing/2014/main" id="{8BB1746E-F8C1-4568-84AF-0B9B3DFCBCE0}"/>
                </a:ext>
              </a:extLst>
            </p:cNvPr>
            <p:cNvSpPr>
              <a:spLocks noChangeShapeType="1"/>
            </p:cNvSpPr>
            <p:nvPr/>
          </p:nvSpPr>
          <p:spPr bwMode="auto">
            <a:xfrm flipV="1">
              <a:off x="10665582" y="4681826"/>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7" name="Line 31">
              <a:extLst>
                <a:ext uri="{FF2B5EF4-FFF2-40B4-BE49-F238E27FC236}">
                  <a16:creationId xmlns:a16="http://schemas.microsoft.com/office/drawing/2014/main" id="{2269E44C-A644-4C4F-B642-314FDFC324D4}"/>
                </a:ext>
              </a:extLst>
            </p:cNvPr>
            <p:cNvSpPr>
              <a:spLocks noChangeShapeType="1"/>
            </p:cNvSpPr>
            <p:nvPr/>
          </p:nvSpPr>
          <p:spPr bwMode="auto">
            <a:xfrm flipH="1" flipV="1">
              <a:off x="10665582" y="4681826"/>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8" name="Line 32">
              <a:extLst>
                <a:ext uri="{FF2B5EF4-FFF2-40B4-BE49-F238E27FC236}">
                  <a16:creationId xmlns:a16="http://schemas.microsoft.com/office/drawing/2014/main" id="{FA8CAAD9-B80F-4872-9BEA-8891B7BC039C}"/>
                </a:ext>
              </a:extLst>
            </p:cNvPr>
            <p:cNvSpPr>
              <a:spLocks noChangeShapeType="1"/>
            </p:cNvSpPr>
            <p:nvPr/>
          </p:nvSpPr>
          <p:spPr bwMode="auto">
            <a:xfrm flipV="1">
              <a:off x="11334344" y="4294544"/>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9" name="Freeform 33">
              <a:extLst>
                <a:ext uri="{FF2B5EF4-FFF2-40B4-BE49-F238E27FC236}">
                  <a16:creationId xmlns:a16="http://schemas.microsoft.com/office/drawing/2014/main" id="{57D89F8B-EB38-4581-8B52-34048D9F686A}"/>
                </a:ext>
              </a:extLst>
            </p:cNvPr>
            <p:cNvSpPr>
              <a:spLocks/>
            </p:cNvSpPr>
            <p:nvPr/>
          </p:nvSpPr>
          <p:spPr bwMode="auto">
            <a:xfrm>
              <a:off x="10707505" y="2182460"/>
              <a:ext cx="1654934" cy="1910459"/>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0" name="Line 34">
              <a:extLst>
                <a:ext uri="{FF2B5EF4-FFF2-40B4-BE49-F238E27FC236}">
                  <a16:creationId xmlns:a16="http://schemas.microsoft.com/office/drawing/2014/main" id="{2A940AB3-278C-4778-98C9-6DC916C0FE2C}"/>
                </a:ext>
              </a:extLst>
            </p:cNvPr>
            <p:cNvSpPr>
              <a:spLocks noChangeShapeType="1"/>
            </p:cNvSpPr>
            <p:nvPr/>
          </p:nvSpPr>
          <p:spPr bwMode="auto">
            <a:xfrm flipV="1">
              <a:off x="10707505" y="266157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1" name="Line 35">
              <a:extLst>
                <a:ext uri="{FF2B5EF4-FFF2-40B4-BE49-F238E27FC236}">
                  <a16:creationId xmlns:a16="http://schemas.microsoft.com/office/drawing/2014/main" id="{E97DEC58-6BB4-46D9-B287-8203C444E230}"/>
                </a:ext>
              </a:extLst>
            </p:cNvPr>
            <p:cNvSpPr>
              <a:spLocks noChangeShapeType="1"/>
            </p:cNvSpPr>
            <p:nvPr/>
          </p:nvSpPr>
          <p:spPr bwMode="auto">
            <a:xfrm flipH="1" flipV="1">
              <a:off x="10707505" y="266157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2" name="Line 36">
              <a:extLst>
                <a:ext uri="{FF2B5EF4-FFF2-40B4-BE49-F238E27FC236}">
                  <a16:creationId xmlns:a16="http://schemas.microsoft.com/office/drawing/2014/main" id="{19986E94-AABD-4635-BF24-71FBCD0C887E}"/>
                </a:ext>
              </a:extLst>
            </p:cNvPr>
            <p:cNvSpPr>
              <a:spLocks noChangeShapeType="1"/>
            </p:cNvSpPr>
            <p:nvPr/>
          </p:nvSpPr>
          <p:spPr bwMode="auto">
            <a:xfrm flipV="1">
              <a:off x="11533974" y="2182460"/>
              <a:ext cx="0" cy="191045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49" name="Freeform 5">
              <a:extLst>
                <a:ext uri="{FF2B5EF4-FFF2-40B4-BE49-F238E27FC236}">
                  <a16:creationId xmlns:a16="http://schemas.microsoft.com/office/drawing/2014/main" id="{F7C301FC-28B4-41AF-AC1F-91554CEA15F5}"/>
                </a:ext>
              </a:extLst>
            </p:cNvPr>
            <p:cNvSpPr>
              <a:spLocks/>
            </p:cNvSpPr>
            <p:nvPr/>
          </p:nvSpPr>
          <p:spPr bwMode="auto">
            <a:xfrm rot="10800000">
              <a:off x="11000296" y="-121880"/>
              <a:ext cx="2086135" cy="2403544"/>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0" name="Line 6">
              <a:extLst>
                <a:ext uri="{FF2B5EF4-FFF2-40B4-BE49-F238E27FC236}">
                  <a16:creationId xmlns:a16="http://schemas.microsoft.com/office/drawing/2014/main" id="{BABED39B-F5E3-45A1-BF7E-204575972584}"/>
                </a:ext>
              </a:extLst>
            </p:cNvPr>
            <p:cNvSpPr>
              <a:spLocks noChangeShapeType="1"/>
            </p:cNvSpPr>
            <p:nvPr/>
          </p:nvSpPr>
          <p:spPr bwMode="auto">
            <a:xfrm rot="10800000" flipV="1">
              <a:off x="11000296" y="47701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1" name="Line 7">
              <a:extLst>
                <a:ext uri="{FF2B5EF4-FFF2-40B4-BE49-F238E27FC236}">
                  <a16:creationId xmlns:a16="http://schemas.microsoft.com/office/drawing/2014/main" id="{24E01529-B305-47CA-BDDB-413E72FB694D}"/>
                </a:ext>
              </a:extLst>
            </p:cNvPr>
            <p:cNvSpPr>
              <a:spLocks noChangeShapeType="1"/>
            </p:cNvSpPr>
            <p:nvPr/>
          </p:nvSpPr>
          <p:spPr bwMode="auto">
            <a:xfrm rot="10800000" flipH="1" flipV="1">
              <a:off x="11000296" y="47701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2" name="Line 8">
              <a:extLst>
                <a:ext uri="{FF2B5EF4-FFF2-40B4-BE49-F238E27FC236}">
                  <a16:creationId xmlns:a16="http://schemas.microsoft.com/office/drawing/2014/main" id="{5C12FE66-15D2-4BBB-AE3F-3EB545F066C7}"/>
                </a:ext>
              </a:extLst>
            </p:cNvPr>
            <p:cNvSpPr>
              <a:spLocks noChangeShapeType="1"/>
            </p:cNvSpPr>
            <p:nvPr/>
          </p:nvSpPr>
          <p:spPr bwMode="auto">
            <a:xfrm rot="10800000" flipV="1">
              <a:off x="12042365" y="-121880"/>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3" name="Freeform 9">
              <a:extLst>
                <a:ext uri="{FF2B5EF4-FFF2-40B4-BE49-F238E27FC236}">
                  <a16:creationId xmlns:a16="http://schemas.microsoft.com/office/drawing/2014/main" id="{8B30DFB0-0852-4784-ABA3-2C3C52129ED2}"/>
                </a:ext>
              </a:extLst>
            </p:cNvPr>
            <p:cNvSpPr>
              <a:spLocks/>
            </p:cNvSpPr>
            <p:nvPr/>
          </p:nvSpPr>
          <p:spPr bwMode="auto">
            <a:xfrm rot="10800000">
              <a:off x="10529169" y="1279522"/>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4" name="Line 10">
              <a:extLst>
                <a:ext uri="{FF2B5EF4-FFF2-40B4-BE49-F238E27FC236}">
                  <a16:creationId xmlns:a16="http://schemas.microsoft.com/office/drawing/2014/main" id="{D5166107-18E5-4281-93F6-0078A2D8A557}"/>
                </a:ext>
              </a:extLst>
            </p:cNvPr>
            <p:cNvSpPr>
              <a:spLocks noChangeShapeType="1"/>
            </p:cNvSpPr>
            <p:nvPr/>
          </p:nvSpPr>
          <p:spPr bwMode="auto">
            <a:xfrm rot="10800000" flipV="1">
              <a:off x="10529169" y="1644845"/>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5" name="Line 11">
              <a:extLst>
                <a:ext uri="{FF2B5EF4-FFF2-40B4-BE49-F238E27FC236}">
                  <a16:creationId xmlns:a16="http://schemas.microsoft.com/office/drawing/2014/main" id="{47439158-DB3C-4F80-BD2B-C7F03D4CC0BE}"/>
                </a:ext>
              </a:extLst>
            </p:cNvPr>
            <p:cNvSpPr>
              <a:spLocks noChangeShapeType="1"/>
            </p:cNvSpPr>
            <p:nvPr/>
          </p:nvSpPr>
          <p:spPr bwMode="auto">
            <a:xfrm rot="10800000" flipH="1" flipV="1">
              <a:off x="10529169" y="1644845"/>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6" name="Line 12">
              <a:extLst>
                <a:ext uri="{FF2B5EF4-FFF2-40B4-BE49-F238E27FC236}">
                  <a16:creationId xmlns:a16="http://schemas.microsoft.com/office/drawing/2014/main" id="{2AA9B475-0D64-4C8B-867A-1133501C432C}"/>
                </a:ext>
              </a:extLst>
            </p:cNvPr>
            <p:cNvSpPr>
              <a:spLocks noChangeShapeType="1"/>
            </p:cNvSpPr>
            <p:nvPr/>
          </p:nvSpPr>
          <p:spPr bwMode="auto">
            <a:xfrm rot="10800000" flipV="1">
              <a:off x="11161997" y="1279522"/>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7" name="Freeform 13">
              <a:extLst>
                <a:ext uri="{FF2B5EF4-FFF2-40B4-BE49-F238E27FC236}">
                  <a16:creationId xmlns:a16="http://schemas.microsoft.com/office/drawing/2014/main" id="{6C174CD5-BB2A-4E30-89D1-567B87107E9A}"/>
                </a:ext>
              </a:extLst>
            </p:cNvPr>
            <p:cNvSpPr>
              <a:spLocks/>
            </p:cNvSpPr>
            <p:nvPr/>
          </p:nvSpPr>
          <p:spPr bwMode="auto">
            <a:xfrm rot="10800000">
              <a:off x="10287616" y="-541103"/>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8" name="Line 14">
              <a:extLst>
                <a:ext uri="{FF2B5EF4-FFF2-40B4-BE49-F238E27FC236}">
                  <a16:creationId xmlns:a16="http://schemas.microsoft.com/office/drawing/2014/main" id="{6A9B5595-FE99-499C-B047-C445A4138F96}"/>
                </a:ext>
              </a:extLst>
            </p:cNvPr>
            <p:cNvSpPr>
              <a:spLocks noChangeShapeType="1"/>
            </p:cNvSpPr>
            <p:nvPr/>
          </p:nvSpPr>
          <p:spPr bwMode="auto">
            <a:xfrm rot="10800000" flipV="1">
              <a:off x="10287616" y="-17577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9" name="Line 15">
              <a:extLst>
                <a:ext uri="{FF2B5EF4-FFF2-40B4-BE49-F238E27FC236}">
                  <a16:creationId xmlns:a16="http://schemas.microsoft.com/office/drawing/2014/main" id="{C51563A0-23E7-4AC2-A52B-358ADA3D58CE}"/>
                </a:ext>
              </a:extLst>
            </p:cNvPr>
            <p:cNvSpPr>
              <a:spLocks noChangeShapeType="1"/>
            </p:cNvSpPr>
            <p:nvPr/>
          </p:nvSpPr>
          <p:spPr bwMode="auto">
            <a:xfrm rot="10800000" flipH="1" flipV="1">
              <a:off x="10287616" y="-175779"/>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0" name="Line 16">
              <a:extLst>
                <a:ext uri="{FF2B5EF4-FFF2-40B4-BE49-F238E27FC236}">
                  <a16:creationId xmlns:a16="http://schemas.microsoft.com/office/drawing/2014/main" id="{BF0DBE8C-AA68-4EAC-936D-83D6BC6C0BEA}"/>
                </a:ext>
              </a:extLst>
            </p:cNvPr>
            <p:cNvSpPr>
              <a:spLocks noChangeShapeType="1"/>
            </p:cNvSpPr>
            <p:nvPr/>
          </p:nvSpPr>
          <p:spPr bwMode="auto">
            <a:xfrm rot="10800000" flipV="1">
              <a:off x="10920444" y="-541103"/>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1" name="Freeform 17">
              <a:extLst>
                <a:ext uri="{FF2B5EF4-FFF2-40B4-BE49-F238E27FC236}">
                  <a16:creationId xmlns:a16="http://schemas.microsoft.com/office/drawing/2014/main" id="{BCAD9CFB-25D5-4F8F-AF81-D0B9D04D460D}"/>
                </a:ext>
              </a:extLst>
            </p:cNvPr>
            <p:cNvSpPr>
              <a:spLocks/>
            </p:cNvSpPr>
            <p:nvPr/>
          </p:nvSpPr>
          <p:spPr bwMode="auto">
            <a:xfrm rot="10800000">
              <a:off x="9077857" y="223480"/>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2" name="Line 18">
              <a:extLst>
                <a:ext uri="{FF2B5EF4-FFF2-40B4-BE49-F238E27FC236}">
                  <a16:creationId xmlns:a16="http://schemas.microsoft.com/office/drawing/2014/main" id="{832F7290-3438-48EA-AEBF-604ECBFF42B5}"/>
                </a:ext>
              </a:extLst>
            </p:cNvPr>
            <p:cNvSpPr>
              <a:spLocks noChangeShapeType="1"/>
            </p:cNvSpPr>
            <p:nvPr/>
          </p:nvSpPr>
          <p:spPr bwMode="auto">
            <a:xfrm rot="10800000" flipV="1">
              <a:off x="9077857" y="718563"/>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3" name="Line 19">
              <a:extLst>
                <a:ext uri="{FF2B5EF4-FFF2-40B4-BE49-F238E27FC236}">
                  <a16:creationId xmlns:a16="http://schemas.microsoft.com/office/drawing/2014/main" id="{A9FEF3F1-A651-44DE-8198-667B39BEE466}"/>
                </a:ext>
              </a:extLst>
            </p:cNvPr>
            <p:cNvSpPr>
              <a:spLocks noChangeShapeType="1"/>
            </p:cNvSpPr>
            <p:nvPr/>
          </p:nvSpPr>
          <p:spPr bwMode="auto">
            <a:xfrm rot="10800000" flipH="1" flipV="1">
              <a:off x="9077857" y="718563"/>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4" name="Line 20">
              <a:extLst>
                <a:ext uri="{FF2B5EF4-FFF2-40B4-BE49-F238E27FC236}">
                  <a16:creationId xmlns:a16="http://schemas.microsoft.com/office/drawing/2014/main" id="{40E494B2-CEB4-4E65-8A12-32D34340D89F}"/>
                </a:ext>
              </a:extLst>
            </p:cNvPr>
            <p:cNvSpPr>
              <a:spLocks noChangeShapeType="1"/>
            </p:cNvSpPr>
            <p:nvPr/>
          </p:nvSpPr>
          <p:spPr bwMode="auto">
            <a:xfrm rot="10800000" flipV="1">
              <a:off x="9938263" y="223480"/>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5" name="Freeform 21">
              <a:extLst>
                <a:ext uri="{FF2B5EF4-FFF2-40B4-BE49-F238E27FC236}">
                  <a16:creationId xmlns:a16="http://schemas.microsoft.com/office/drawing/2014/main" id="{61D34658-553E-4F9E-B3A9-9E25A3A99B6C}"/>
                </a:ext>
              </a:extLst>
            </p:cNvPr>
            <p:cNvSpPr>
              <a:spLocks/>
            </p:cNvSpPr>
            <p:nvPr/>
          </p:nvSpPr>
          <p:spPr bwMode="auto">
            <a:xfrm rot="10800000">
              <a:off x="6143296" y="-656888"/>
              <a:ext cx="2523325" cy="290860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6" name="Line 22">
              <a:extLst>
                <a:ext uri="{FF2B5EF4-FFF2-40B4-BE49-F238E27FC236}">
                  <a16:creationId xmlns:a16="http://schemas.microsoft.com/office/drawing/2014/main" id="{C937D6A9-5857-444E-A16D-5977BC4D2BF4}"/>
                </a:ext>
              </a:extLst>
            </p:cNvPr>
            <p:cNvSpPr>
              <a:spLocks noChangeShapeType="1"/>
            </p:cNvSpPr>
            <p:nvPr/>
          </p:nvSpPr>
          <p:spPr bwMode="auto">
            <a:xfrm rot="10800000" flipV="1">
              <a:off x="6143296" y="6976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7" name="Line 23">
              <a:extLst>
                <a:ext uri="{FF2B5EF4-FFF2-40B4-BE49-F238E27FC236}">
                  <a16:creationId xmlns:a16="http://schemas.microsoft.com/office/drawing/2014/main" id="{02D4F60D-1622-42BE-91F3-6A192014FD98}"/>
                </a:ext>
              </a:extLst>
            </p:cNvPr>
            <p:cNvSpPr>
              <a:spLocks noChangeShapeType="1"/>
            </p:cNvSpPr>
            <p:nvPr/>
          </p:nvSpPr>
          <p:spPr bwMode="auto">
            <a:xfrm rot="10800000" flipH="1" flipV="1">
              <a:off x="6143296" y="6976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8" name="Line 24">
              <a:extLst>
                <a:ext uri="{FF2B5EF4-FFF2-40B4-BE49-F238E27FC236}">
                  <a16:creationId xmlns:a16="http://schemas.microsoft.com/office/drawing/2014/main" id="{C1841704-6002-4403-AB3B-5FB306F2A807}"/>
                </a:ext>
              </a:extLst>
            </p:cNvPr>
            <p:cNvSpPr>
              <a:spLocks noChangeShapeType="1"/>
            </p:cNvSpPr>
            <p:nvPr/>
          </p:nvSpPr>
          <p:spPr bwMode="auto">
            <a:xfrm rot="10800000" flipV="1">
              <a:off x="7404958" y="-656888"/>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9" name="Freeform 25">
              <a:extLst>
                <a:ext uri="{FF2B5EF4-FFF2-40B4-BE49-F238E27FC236}">
                  <a16:creationId xmlns:a16="http://schemas.microsoft.com/office/drawing/2014/main" id="{20C342E2-577E-4D37-A940-653A4E66FD1E}"/>
                </a:ext>
              </a:extLst>
            </p:cNvPr>
            <p:cNvSpPr>
              <a:spLocks/>
            </p:cNvSpPr>
            <p:nvPr/>
          </p:nvSpPr>
          <p:spPr bwMode="auto">
            <a:xfrm rot="10800000">
              <a:off x="5686142" y="1389319"/>
              <a:ext cx="2525322" cy="2910604"/>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0" name="Line 26">
              <a:extLst>
                <a:ext uri="{FF2B5EF4-FFF2-40B4-BE49-F238E27FC236}">
                  <a16:creationId xmlns:a16="http://schemas.microsoft.com/office/drawing/2014/main" id="{F6753830-3FAF-4FA3-8F05-46072F4EBBD0}"/>
                </a:ext>
              </a:extLst>
            </p:cNvPr>
            <p:cNvSpPr>
              <a:spLocks noChangeShapeType="1"/>
            </p:cNvSpPr>
            <p:nvPr/>
          </p:nvSpPr>
          <p:spPr bwMode="auto">
            <a:xfrm rot="10800000" flipV="1">
              <a:off x="5686142" y="2115972"/>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1" name="Line 27">
              <a:extLst>
                <a:ext uri="{FF2B5EF4-FFF2-40B4-BE49-F238E27FC236}">
                  <a16:creationId xmlns:a16="http://schemas.microsoft.com/office/drawing/2014/main" id="{BED395EB-7208-4336-B3A7-9FEF7D0D0492}"/>
                </a:ext>
              </a:extLst>
            </p:cNvPr>
            <p:cNvSpPr>
              <a:spLocks noChangeShapeType="1"/>
            </p:cNvSpPr>
            <p:nvPr/>
          </p:nvSpPr>
          <p:spPr bwMode="auto">
            <a:xfrm rot="10800000" flipH="1" flipV="1">
              <a:off x="5686142" y="2115972"/>
              <a:ext cx="2525322" cy="145729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2" name="Line 28">
              <a:extLst>
                <a:ext uri="{FF2B5EF4-FFF2-40B4-BE49-F238E27FC236}">
                  <a16:creationId xmlns:a16="http://schemas.microsoft.com/office/drawing/2014/main" id="{C8F13409-4304-4CFC-8254-8CEA0595870C}"/>
                </a:ext>
              </a:extLst>
            </p:cNvPr>
            <p:cNvSpPr>
              <a:spLocks noChangeShapeType="1"/>
            </p:cNvSpPr>
            <p:nvPr/>
          </p:nvSpPr>
          <p:spPr bwMode="auto">
            <a:xfrm rot="10800000" flipV="1">
              <a:off x="6947804" y="1389319"/>
              <a:ext cx="0" cy="291060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3" name="Freeform 29">
              <a:extLst>
                <a:ext uri="{FF2B5EF4-FFF2-40B4-BE49-F238E27FC236}">
                  <a16:creationId xmlns:a16="http://schemas.microsoft.com/office/drawing/2014/main" id="{83011D40-281C-43AD-96C2-A6716D546AE6}"/>
                </a:ext>
              </a:extLst>
            </p:cNvPr>
            <p:cNvSpPr>
              <a:spLocks/>
            </p:cNvSpPr>
            <p:nvPr/>
          </p:nvSpPr>
          <p:spPr bwMode="auto">
            <a:xfrm rot="10800000">
              <a:off x="8337230" y="-421325"/>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B796F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4" name="Line 30">
              <a:extLst>
                <a:ext uri="{FF2B5EF4-FFF2-40B4-BE49-F238E27FC236}">
                  <a16:creationId xmlns:a16="http://schemas.microsoft.com/office/drawing/2014/main" id="{90D857AA-C899-4A2D-A7C8-25AAA0B2D083}"/>
                </a:ext>
              </a:extLst>
            </p:cNvPr>
            <p:cNvSpPr>
              <a:spLocks noChangeShapeType="1"/>
            </p:cNvSpPr>
            <p:nvPr/>
          </p:nvSpPr>
          <p:spPr bwMode="auto">
            <a:xfrm rot="10800000" flipV="1">
              <a:off x="8337230" y="-36040"/>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5" name="Line 31">
              <a:extLst>
                <a:ext uri="{FF2B5EF4-FFF2-40B4-BE49-F238E27FC236}">
                  <a16:creationId xmlns:a16="http://schemas.microsoft.com/office/drawing/2014/main" id="{1057201A-6419-4BCE-861F-F85476710B0A}"/>
                </a:ext>
              </a:extLst>
            </p:cNvPr>
            <p:cNvSpPr>
              <a:spLocks noChangeShapeType="1"/>
            </p:cNvSpPr>
            <p:nvPr/>
          </p:nvSpPr>
          <p:spPr bwMode="auto">
            <a:xfrm rot="10800000" flipH="1" flipV="1">
              <a:off x="8337230" y="-36040"/>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6" name="Line 32">
              <a:extLst>
                <a:ext uri="{FF2B5EF4-FFF2-40B4-BE49-F238E27FC236}">
                  <a16:creationId xmlns:a16="http://schemas.microsoft.com/office/drawing/2014/main" id="{E61A8FCA-6C9C-4563-8D56-ABC11B155502}"/>
                </a:ext>
              </a:extLst>
            </p:cNvPr>
            <p:cNvSpPr>
              <a:spLocks noChangeShapeType="1"/>
            </p:cNvSpPr>
            <p:nvPr/>
          </p:nvSpPr>
          <p:spPr bwMode="auto">
            <a:xfrm rot="10800000" flipV="1">
              <a:off x="9007987" y="-421325"/>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7" name="Freeform 33">
              <a:extLst>
                <a:ext uri="{FF2B5EF4-FFF2-40B4-BE49-F238E27FC236}">
                  <a16:creationId xmlns:a16="http://schemas.microsoft.com/office/drawing/2014/main" id="{CC0C7DC4-7066-43FD-B85E-81AF5F4FC561}"/>
                </a:ext>
              </a:extLst>
            </p:cNvPr>
            <p:cNvSpPr>
              <a:spLocks/>
            </p:cNvSpPr>
            <p:nvPr/>
          </p:nvSpPr>
          <p:spPr bwMode="auto">
            <a:xfrm rot="10800000">
              <a:off x="7979891" y="1325436"/>
              <a:ext cx="1654934" cy="1910459"/>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773A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8" name="Line 34">
              <a:extLst>
                <a:ext uri="{FF2B5EF4-FFF2-40B4-BE49-F238E27FC236}">
                  <a16:creationId xmlns:a16="http://schemas.microsoft.com/office/drawing/2014/main" id="{B9F0BFC4-284B-47F3-B8DF-16409529C107}"/>
                </a:ext>
              </a:extLst>
            </p:cNvPr>
            <p:cNvSpPr>
              <a:spLocks noChangeShapeType="1"/>
            </p:cNvSpPr>
            <p:nvPr/>
          </p:nvSpPr>
          <p:spPr bwMode="auto">
            <a:xfrm rot="10800000" flipV="1">
              <a:off x="7979891" y="180255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9" name="Line 35">
              <a:extLst>
                <a:ext uri="{FF2B5EF4-FFF2-40B4-BE49-F238E27FC236}">
                  <a16:creationId xmlns:a16="http://schemas.microsoft.com/office/drawing/2014/main" id="{1B2A2F18-DBF3-47EB-9445-8CD7306E40FF}"/>
                </a:ext>
              </a:extLst>
            </p:cNvPr>
            <p:cNvSpPr>
              <a:spLocks noChangeShapeType="1"/>
            </p:cNvSpPr>
            <p:nvPr/>
          </p:nvSpPr>
          <p:spPr bwMode="auto">
            <a:xfrm rot="10800000" flipH="1" flipV="1">
              <a:off x="7979891" y="1802552"/>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0" name="Line 36">
              <a:extLst>
                <a:ext uri="{FF2B5EF4-FFF2-40B4-BE49-F238E27FC236}">
                  <a16:creationId xmlns:a16="http://schemas.microsoft.com/office/drawing/2014/main" id="{D265770D-AF19-4D85-AF68-54CF91FB77E1}"/>
                </a:ext>
              </a:extLst>
            </p:cNvPr>
            <p:cNvSpPr>
              <a:spLocks noChangeShapeType="1"/>
            </p:cNvSpPr>
            <p:nvPr/>
          </p:nvSpPr>
          <p:spPr bwMode="auto">
            <a:xfrm rot="10800000" flipV="1">
              <a:off x="8808357" y="1325436"/>
              <a:ext cx="0" cy="191045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 name="Group 2">
            <a:extLst>
              <a:ext uri="{FF2B5EF4-FFF2-40B4-BE49-F238E27FC236}">
                <a16:creationId xmlns:a16="http://schemas.microsoft.com/office/drawing/2014/main" id="{7F6F4A87-D663-4FEA-A020-726B12EB823D}"/>
              </a:ext>
            </a:extLst>
          </p:cNvPr>
          <p:cNvGrpSpPr/>
          <p:nvPr/>
        </p:nvGrpSpPr>
        <p:grpSpPr>
          <a:xfrm>
            <a:off x="451632" y="468476"/>
            <a:ext cx="1430221" cy="306418"/>
            <a:chOff x="451632" y="468476"/>
            <a:chExt cx="1430221" cy="306418"/>
          </a:xfrm>
        </p:grpSpPr>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pic>
          <p:nvPicPr>
            <p:cNvPr id="213" name="Picture 212">
              <a:extLst>
                <a:ext uri="{FF2B5EF4-FFF2-40B4-BE49-F238E27FC236}">
                  <a16:creationId xmlns:a16="http://schemas.microsoft.com/office/drawing/2014/main" id="{C45001F7-6401-4AE7-A4B0-E03D533E9A29}"/>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r="-3841"/>
            <a:stretch/>
          </p:blipFill>
          <p:spPr>
            <a:xfrm>
              <a:off x="801858" y="468476"/>
              <a:ext cx="1079995" cy="306125"/>
            </a:xfrm>
            <a:prstGeom prst="rect">
              <a:avLst/>
            </a:prstGeom>
          </p:spPr>
        </p:pic>
      </p:grpSp>
      <p:sp>
        <p:nvSpPr>
          <p:cNvPr id="4" name="Rectangle 3">
            <a:extLst>
              <a:ext uri="{FF2B5EF4-FFF2-40B4-BE49-F238E27FC236}">
                <a16:creationId xmlns:a16="http://schemas.microsoft.com/office/drawing/2014/main" id="{A3FDE298-7815-47CD-B20F-6229E5D2BB2F}"/>
              </a:ext>
            </a:extLst>
          </p:cNvPr>
          <p:cNvSpPr/>
          <p:nvPr/>
        </p:nvSpPr>
        <p:spPr bwMode="auto">
          <a:xfrm>
            <a:off x="4804012" y="-1398896"/>
            <a:ext cx="7642746" cy="139889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00E81728-F939-4C5F-960C-B7F76859F232}"/>
              </a:ext>
            </a:extLst>
          </p:cNvPr>
          <p:cNvSpPr/>
          <p:nvPr/>
        </p:nvSpPr>
        <p:spPr bwMode="auto">
          <a:xfrm rot="5400000">
            <a:off x="9945122" y="2094976"/>
            <a:ext cx="7642746" cy="313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501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50"/>
                                        <p:tgtEl>
                                          <p:spTgt spid="8"/>
                                        </p:tgtEl>
                                      </p:cBhvr>
                                    </p:animEffect>
                                  </p:childTnLst>
                                </p:cTn>
                              </p:par>
                              <p:par>
                                <p:cTn id="8" presetID="63" presetClass="path" presetSubtype="0" decel="100000" fill="hold" grpId="1" nodeType="withEffect">
                                  <p:stCondLst>
                                    <p:cond delay="700"/>
                                  </p:stCondLst>
                                  <p:childTnLst>
                                    <p:animMotion origin="layout" path="M -0.01455 -2.09714E-6 L -4.54174E-6 -2.09714E-6 " pathEditMode="relative" rAng="0" ptsTypes="AA">
                                      <p:cBhvr>
                                        <p:cTn id="9" dur="950" fill="hold"/>
                                        <p:tgtEl>
                                          <p:spTgt spid="8"/>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12272B-6700-43D8-91D2-E2B214118A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78DFD15D-688B-493A-A79A-E8A5090CDBC8}"/>
              </a:ext>
            </a:extLst>
          </p:cNvPr>
          <p:cNvSpPr/>
          <p:nvPr userDrawn="1"/>
        </p:nvSpPr>
        <p:spPr bwMode="auto">
          <a:xfrm>
            <a:off x="0" y="2702560"/>
            <a:ext cx="6126480" cy="3616960"/>
          </a:xfrm>
          <a:prstGeom prst="rect">
            <a:avLst/>
          </a:prstGeom>
          <a:solidFill>
            <a:schemeClr val="accent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702598"/>
            <a:ext cx="3585699" cy="567015"/>
          </a:xfrm>
        </p:spPr>
        <p:txBody>
          <a:bodyPr lIns="182880" tIns="146304" rIns="182880" bIns="146304" anchor="ct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201769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3140710"/>
            <a:ext cx="4797997"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033798"/>
            <a:ext cx="4797999"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98562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14100963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2"/>
        </a:solidFill>
        <a:effectLst/>
      </p:bgPr>
    </p:bg>
    <p:spTree>
      <p:nvGrpSpPr>
        <p:cNvPr id="1" name=""/>
        <p:cNvGrpSpPr/>
        <p:nvPr/>
      </p:nvGrpSpPr>
      <p:grpSpPr>
        <a:xfrm>
          <a:off x="0" y="0"/>
          <a:ext cx="0" cy="0"/>
          <a:chOff x="0" y="0"/>
          <a:chExt cx="0" cy="0"/>
        </a:xfrm>
      </p:grpSpPr>
      <p:pic>
        <p:nvPicPr>
          <p:cNvPr id="3" name="Picture 2" descr="A person sitting in a room&#10;&#10;Description generated with very high confidence">
            <a:extLst>
              <a:ext uri="{FF2B5EF4-FFF2-40B4-BE49-F238E27FC236}">
                <a16:creationId xmlns:a16="http://schemas.microsoft.com/office/drawing/2014/main" id="{E23B8A7C-DB17-4C7E-AF2D-D21ECBB0D0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85DB54E2-5BBA-49E9-9AE0-587E809F4D91}"/>
              </a:ext>
            </a:extLst>
          </p:cNvPr>
          <p:cNvSpPr/>
          <p:nvPr userDrawn="1"/>
        </p:nvSpPr>
        <p:spPr bwMode="auto">
          <a:xfrm>
            <a:off x="0" y="2702560"/>
            <a:ext cx="6126480" cy="300061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pic>
        <p:nvPicPr>
          <p:cNvPr id="14" name="Picture 13">
            <a:extLst>
              <a:ext uri="{FF2B5EF4-FFF2-40B4-BE49-F238E27FC236}">
                <a16:creationId xmlns:a16="http://schemas.microsoft.com/office/drawing/2014/main" id="{F194B800-7BDE-45B5-AAE6-3FA1ECE2B91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1632" y="470067"/>
            <a:ext cx="1423303" cy="304977"/>
          </a:xfrm>
          <a:prstGeom prst="rect">
            <a:avLst/>
          </a:prstGeom>
        </p:spPr>
      </p:pic>
    </p:spTree>
    <p:extLst>
      <p:ext uri="{BB962C8B-B14F-4D97-AF65-F5344CB8AC3E}">
        <p14:creationId xmlns:p14="http://schemas.microsoft.com/office/powerpoint/2010/main" val="1587187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66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37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8093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38932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5" y="1094906"/>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72003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grpSp>
        <p:nvGrpSpPr>
          <p:cNvPr id="3" name="Group 2">
            <a:extLst>
              <a:ext uri="{FF2B5EF4-FFF2-40B4-BE49-F238E27FC236}">
                <a16:creationId xmlns:a16="http://schemas.microsoft.com/office/drawing/2014/main" id="{29DB9C31-C2DE-4448-B166-25811365A1BA}"/>
              </a:ext>
            </a:extLst>
          </p:cNvPr>
          <p:cNvGrpSpPr/>
          <p:nvPr userDrawn="1"/>
        </p:nvGrpSpPr>
        <p:grpSpPr>
          <a:xfrm>
            <a:off x="7494800" y="5579707"/>
            <a:ext cx="5093650" cy="1750570"/>
            <a:chOff x="7494800" y="5579707"/>
            <a:chExt cx="5093650" cy="1750570"/>
          </a:xfrm>
        </p:grpSpPr>
        <p:sp>
          <p:nvSpPr>
            <p:cNvPr id="4" name="Hexagon 3">
              <a:extLst>
                <a:ext uri="{FF2B5EF4-FFF2-40B4-BE49-F238E27FC236}">
                  <a16:creationId xmlns:a16="http://schemas.microsoft.com/office/drawing/2014/main" id="{AFE0C88E-159E-4946-B1B9-FB5A7C832B87}"/>
                </a:ext>
              </a:extLst>
            </p:cNvPr>
            <p:cNvSpPr/>
            <p:nvPr/>
          </p:nvSpPr>
          <p:spPr bwMode="auto">
            <a:xfrm rot="5400000">
              <a:off x="11732117" y="5643139"/>
              <a:ext cx="919765" cy="79290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 name="Hexagon 4">
              <a:extLst>
                <a:ext uri="{FF2B5EF4-FFF2-40B4-BE49-F238E27FC236}">
                  <a16:creationId xmlns:a16="http://schemas.microsoft.com/office/drawing/2014/main" id="{4FABEB8C-9B7D-43F5-8766-0E32416269E1}"/>
                </a:ext>
              </a:extLst>
            </p:cNvPr>
            <p:cNvSpPr/>
            <p:nvPr/>
          </p:nvSpPr>
          <p:spPr bwMode="auto">
            <a:xfrm rot="5400000">
              <a:off x="11348416"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 name="Hexagon 5">
              <a:extLst>
                <a:ext uri="{FF2B5EF4-FFF2-40B4-BE49-F238E27FC236}">
                  <a16:creationId xmlns:a16="http://schemas.microsoft.com/office/drawing/2014/main" id="{7D502961-E09D-4BED-89B8-E6837ED1377C}"/>
                </a:ext>
              </a:extLst>
            </p:cNvPr>
            <p:cNvSpPr/>
            <p:nvPr/>
          </p:nvSpPr>
          <p:spPr bwMode="auto">
            <a:xfrm rot="5400000">
              <a:off x="10957434"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 name="Hexagon 6">
              <a:extLst>
                <a:ext uri="{FF2B5EF4-FFF2-40B4-BE49-F238E27FC236}">
                  <a16:creationId xmlns:a16="http://schemas.microsoft.com/office/drawing/2014/main" id="{477CFD32-51D7-4395-BA69-D3DEA969CE09}"/>
                </a:ext>
              </a:extLst>
            </p:cNvPr>
            <p:cNvSpPr/>
            <p:nvPr/>
          </p:nvSpPr>
          <p:spPr bwMode="auto">
            <a:xfrm rot="5400000">
              <a:off x="10536812"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8" name="Hexagon 7">
              <a:extLst>
                <a:ext uri="{FF2B5EF4-FFF2-40B4-BE49-F238E27FC236}">
                  <a16:creationId xmlns:a16="http://schemas.microsoft.com/office/drawing/2014/main" id="{A9793F40-3A56-4089-B382-1978EFA0A8D5}"/>
                </a:ext>
              </a:extLst>
            </p:cNvPr>
            <p:cNvSpPr/>
            <p:nvPr/>
          </p:nvSpPr>
          <p:spPr bwMode="auto">
            <a:xfrm rot="5400000">
              <a:off x="10145830"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9" name="Hexagon 8">
              <a:extLst>
                <a:ext uri="{FF2B5EF4-FFF2-40B4-BE49-F238E27FC236}">
                  <a16:creationId xmlns:a16="http://schemas.microsoft.com/office/drawing/2014/main" id="{14C0C2EC-7F00-427D-805B-30B282449075}"/>
                </a:ext>
              </a:extLst>
            </p:cNvPr>
            <p:cNvSpPr/>
            <p:nvPr/>
          </p:nvSpPr>
          <p:spPr bwMode="auto">
            <a:xfrm rot="5400000">
              <a:off x="9479377" y="6237195"/>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 name="Hexagon 9">
              <a:extLst>
                <a:ext uri="{FF2B5EF4-FFF2-40B4-BE49-F238E27FC236}">
                  <a16:creationId xmlns:a16="http://schemas.microsoft.com/office/drawing/2014/main" id="{F70FDD8D-ED74-447E-BA3D-932BCEBA0D65}"/>
                </a:ext>
              </a:extLst>
            </p:cNvPr>
            <p:cNvSpPr/>
            <p:nvPr/>
          </p:nvSpPr>
          <p:spPr bwMode="auto">
            <a:xfrm rot="5400000">
              <a:off x="9148529" y="633547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 name="Hexagon 10">
              <a:extLst>
                <a:ext uri="{FF2B5EF4-FFF2-40B4-BE49-F238E27FC236}">
                  <a16:creationId xmlns:a16="http://schemas.microsoft.com/office/drawing/2014/main" id="{1587E359-F461-4BFB-BA9C-DD48DC85F78F}"/>
                </a:ext>
              </a:extLst>
            </p:cNvPr>
            <p:cNvSpPr/>
            <p:nvPr/>
          </p:nvSpPr>
          <p:spPr bwMode="auto">
            <a:xfrm rot="5400000">
              <a:off x="7870795" y="6644487"/>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 name="Hexagon 11">
              <a:extLst>
                <a:ext uri="{FF2B5EF4-FFF2-40B4-BE49-F238E27FC236}">
                  <a16:creationId xmlns:a16="http://schemas.microsoft.com/office/drawing/2014/main" id="{56C28ACA-C36A-4D68-B5F7-B9F291B31041}"/>
                </a:ext>
              </a:extLst>
            </p:cNvPr>
            <p:cNvSpPr/>
            <p:nvPr/>
          </p:nvSpPr>
          <p:spPr bwMode="auto">
            <a:xfrm rot="5400000">
              <a:off x="7456094" y="6781520"/>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3" name="Hexagon 12">
              <a:extLst>
                <a:ext uri="{FF2B5EF4-FFF2-40B4-BE49-F238E27FC236}">
                  <a16:creationId xmlns:a16="http://schemas.microsoft.com/office/drawing/2014/main" id="{1D23BDB0-34C5-48AA-9CD7-01FB700F3FAA}"/>
                </a:ext>
              </a:extLst>
            </p:cNvPr>
            <p:cNvSpPr/>
            <p:nvPr/>
          </p:nvSpPr>
          <p:spPr bwMode="auto">
            <a:xfrm rot="5400000">
              <a:off x="8387828" y="6529716"/>
              <a:ext cx="438538" cy="378050"/>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4" name="Hexagon 13">
              <a:extLst>
                <a:ext uri="{FF2B5EF4-FFF2-40B4-BE49-F238E27FC236}">
                  <a16:creationId xmlns:a16="http://schemas.microsoft.com/office/drawing/2014/main" id="{C098327F-938B-4B56-A4FA-B3338E8B4457}"/>
                </a:ext>
              </a:extLst>
            </p:cNvPr>
            <p:cNvSpPr/>
            <p:nvPr/>
          </p:nvSpPr>
          <p:spPr bwMode="auto">
            <a:xfrm rot="5400000">
              <a:off x="8697934" y="6474245"/>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5" name="Hexagon 14">
              <a:extLst>
                <a:ext uri="{FF2B5EF4-FFF2-40B4-BE49-F238E27FC236}">
                  <a16:creationId xmlns:a16="http://schemas.microsoft.com/office/drawing/2014/main" id="{99F2FEAA-ABD8-473E-8C2A-ACAB5FA8FDA6}"/>
                </a:ext>
              </a:extLst>
            </p:cNvPr>
            <p:cNvSpPr/>
            <p:nvPr/>
          </p:nvSpPr>
          <p:spPr bwMode="auto">
            <a:xfrm rot="5400000">
              <a:off x="10106668" y="6609723"/>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6" name="Hexagon 15">
              <a:extLst>
                <a:ext uri="{FF2B5EF4-FFF2-40B4-BE49-F238E27FC236}">
                  <a16:creationId xmlns:a16="http://schemas.microsoft.com/office/drawing/2014/main" id="{C521B346-85D0-4A1D-BA6D-E63D250289AD}"/>
                </a:ext>
              </a:extLst>
            </p:cNvPr>
            <p:cNvSpPr/>
            <p:nvPr/>
          </p:nvSpPr>
          <p:spPr bwMode="auto">
            <a:xfrm rot="5400000">
              <a:off x="10909866" y="6605661"/>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7" name="Hexagon 16">
              <a:extLst>
                <a:ext uri="{FF2B5EF4-FFF2-40B4-BE49-F238E27FC236}">
                  <a16:creationId xmlns:a16="http://schemas.microsoft.com/office/drawing/2014/main" id="{A1B586B2-0078-42A1-B236-00FE0221AD86}"/>
                </a:ext>
              </a:extLst>
            </p:cNvPr>
            <p:cNvSpPr/>
            <p:nvPr/>
          </p:nvSpPr>
          <p:spPr bwMode="auto">
            <a:xfrm rot="5400000">
              <a:off x="9193106" y="669609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8" name="Hexagon 17">
              <a:extLst>
                <a:ext uri="{FF2B5EF4-FFF2-40B4-BE49-F238E27FC236}">
                  <a16:creationId xmlns:a16="http://schemas.microsoft.com/office/drawing/2014/main" id="{B7D732CA-D8B5-40FC-AECF-C8C799052095}"/>
                </a:ext>
              </a:extLst>
            </p:cNvPr>
            <p:cNvSpPr/>
            <p:nvPr/>
          </p:nvSpPr>
          <p:spPr bwMode="auto">
            <a:xfrm rot="5400000">
              <a:off x="8853387" y="641548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 name="Hexagon 18">
              <a:extLst>
                <a:ext uri="{FF2B5EF4-FFF2-40B4-BE49-F238E27FC236}">
                  <a16:creationId xmlns:a16="http://schemas.microsoft.com/office/drawing/2014/main" id="{77EBF3C5-1B80-456A-8B2C-C61AE2D01D06}"/>
                </a:ext>
              </a:extLst>
            </p:cNvPr>
            <p:cNvSpPr/>
            <p:nvPr/>
          </p:nvSpPr>
          <p:spPr bwMode="auto">
            <a:xfrm rot="5400000">
              <a:off x="8628004" y="660223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0" name="Hexagon 19">
              <a:extLst>
                <a:ext uri="{FF2B5EF4-FFF2-40B4-BE49-F238E27FC236}">
                  <a16:creationId xmlns:a16="http://schemas.microsoft.com/office/drawing/2014/main" id="{E12E662B-722E-491E-B6E9-B2760558301B}"/>
                </a:ext>
              </a:extLst>
            </p:cNvPr>
            <p:cNvSpPr/>
            <p:nvPr/>
          </p:nvSpPr>
          <p:spPr bwMode="auto">
            <a:xfrm rot="5400000">
              <a:off x="10352519"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1" name="Hexagon 20">
              <a:extLst>
                <a:ext uri="{FF2B5EF4-FFF2-40B4-BE49-F238E27FC236}">
                  <a16:creationId xmlns:a16="http://schemas.microsoft.com/office/drawing/2014/main" id="{2C169068-2FA7-4B28-81A1-EBDA517D64D6}"/>
                </a:ext>
              </a:extLst>
            </p:cNvPr>
            <p:cNvSpPr/>
            <p:nvPr/>
          </p:nvSpPr>
          <p:spPr bwMode="auto">
            <a:xfrm rot="5400000">
              <a:off x="10210619" y="6703444"/>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2" name="Hexagon 21">
              <a:extLst>
                <a:ext uri="{FF2B5EF4-FFF2-40B4-BE49-F238E27FC236}">
                  <a16:creationId xmlns:a16="http://schemas.microsoft.com/office/drawing/2014/main" id="{D58C3C0C-6F70-4B80-BF24-20F04A8E1403}"/>
                </a:ext>
              </a:extLst>
            </p:cNvPr>
            <p:cNvSpPr/>
            <p:nvPr/>
          </p:nvSpPr>
          <p:spPr bwMode="auto">
            <a:xfrm rot="5400000">
              <a:off x="9981502" y="6163958"/>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3" name="Hexagon 22">
              <a:extLst>
                <a:ext uri="{FF2B5EF4-FFF2-40B4-BE49-F238E27FC236}">
                  <a16:creationId xmlns:a16="http://schemas.microsoft.com/office/drawing/2014/main" id="{F218C57C-28FF-490A-828F-057C1955CD57}"/>
                </a:ext>
              </a:extLst>
            </p:cNvPr>
            <p:cNvSpPr/>
            <p:nvPr/>
          </p:nvSpPr>
          <p:spPr bwMode="auto">
            <a:xfrm rot="5400000">
              <a:off x="11075359" y="5870132"/>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4" name="Hexagon 23">
              <a:extLst>
                <a:ext uri="{FF2B5EF4-FFF2-40B4-BE49-F238E27FC236}">
                  <a16:creationId xmlns:a16="http://schemas.microsoft.com/office/drawing/2014/main" id="{B4A9C7B7-C814-4BC9-BBB7-910B6E3F1A43}"/>
                </a:ext>
              </a:extLst>
            </p:cNvPr>
            <p:cNvSpPr/>
            <p:nvPr/>
          </p:nvSpPr>
          <p:spPr bwMode="auto">
            <a:xfrm rot="5400000">
              <a:off x="11318432" y="5870133"/>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5" name="Hexagon 24">
              <a:extLst>
                <a:ext uri="{FF2B5EF4-FFF2-40B4-BE49-F238E27FC236}">
                  <a16:creationId xmlns:a16="http://schemas.microsoft.com/office/drawing/2014/main" id="{CE180EE0-F3B3-4F32-8EBD-8ED19AABCA49}"/>
                </a:ext>
              </a:extLst>
            </p:cNvPr>
            <p:cNvSpPr/>
            <p:nvPr/>
          </p:nvSpPr>
          <p:spPr bwMode="auto">
            <a:xfrm rot="5400000">
              <a:off x="11693867" y="5704966"/>
              <a:ext cx="172085" cy="148349"/>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Hexagon 25">
              <a:extLst>
                <a:ext uri="{FF2B5EF4-FFF2-40B4-BE49-F238E27FC236}">
                  <a16:creationId xmlns:a16="http://schemas.microsoft.com/office/drawing/2014/main" id="{3B8AC29E-2D96-451A-9A2C-15D54781B1BD}"/>
                </a:ext>
              </a:extLst>
            </p:cNvPr>
            <p:cNvSpPr/>
            <p:nvPr/>
          </p:nvSpPr>
          <p:spPr bwMode="auto">
            <a:xfrm rot="5400000">
              <a:off x="11529571" y="5777603"/>
              <a:ext cx="124926" cy="10769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7" name="Hexagon 26">
              <a:extLst>
                <a:ext uri="{FF2B5EF4-FFF2-40B4-BE49-F238E27FC236}">
                  <a16:creationId xmlns:a16="http://schemas.microsoft.com/office/drawing/2014/main" id="{ABC34F33-C95D-4599-B30E-46B9E0B6DBAD}"/>
                </a:ext>
              </a:extLst>
            </p:cNvPr>
            <p:cNvSpPr/>
            <p:nvPr/>
          </p:nvSpPr>
          <p:spPr bwMode="auto">
            <a:xfrm rot="5400000">
              <a:off x="11099777"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8" name="Hexagon 27">
              <a:extLst>
                <a:ext uri="{FF2B5EF4-FFF2-40B4-BE49-F238E27FC236}">
                  <a16:creationId xmlns:a16="http://schemas.microsoft.com/office/drawing/2014/main" id="{F241720E-FE5F-4329-891B-B6C2D8B716B8}"/>
                </a:ext>
              </a:extLst>
            </p:cNvPr>
            <p:cNvSpPr/>
            <p:nvPr/>
          </p:nvSpPr>
          <p:spPr bwMode="auto">
            <a:xfrm rot="5400000">
              <a:off x="11508326" y="644886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9" name="Hexagon 28">
              <a:extLst>
                <a:ext uri="{FF2B5EF4-FFF2-40B4-BE49-F238E27FC236}">
                  <a16:creationId xmlns:a16="http://schemas.microsoft.com/office/drawing/2014/main" id="{C682D322-293C-49D2-BE53-C33BC4122EC9}"/>
                </a:ext>
              </a:extLst>
            </p:cNvPr>
            <p:cNvSpPr/>
            <p:nvPr/>
          </p:nvSpPr>
          <p:spPr bwMode="auto">
            <a:xfrm rot="5400000">
              <a:off x="11848185" y="6389494"/>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0" name="Hexagon 29">
              <a:extLst>
                <a:ext uri="{FF2B5EF4-FFF2-40B4-BE49-F238E27FC236}">
                  <a16:creationId xmlns:a16="http://schemas.microsoft.com/office/drawing/2014/main" id="{252B569D-B0AB-4AE9-8BEB-FE8827C3D12E}"/>
                </a:ext>
              </a:extLst>
            </p:cNvPr>
            <p:cNvSpPr/>
            <p:nvPr/>
          </p:nvSpPr>
          <p:spPr bwMode="auto">
            <a:xfrm rot="5400000">
              <a:off x="10711419" y="675950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Hexagon 30">
              <a:extLst>
                <a:ext uri="{FF2B5EF4-FFF2-40B4-BE49-F238E27FC236}">
                  <a16:creationId xmlns:a16="http://schemas.microsoft.com/office/drawing/2014/main" id="{D41BB82F-EB5E-4EE8-A733-2571E59E3B88}"/>
                </a:ext>
              </a:extLst>
            </p:cNvPr>
            <p:cNvSpPr/>
            <p:nvPr/>
          </p:nvSpPr>
          <p:spPr bwMode="auto">
            <a:xfrm rot="5400000">
              <a:off x="9666481" y="675082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300266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5521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900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708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9237122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503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8720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8005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84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0745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4121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3192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826046"/>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0592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095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12168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2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200"/>
            <a:ext cx="7508990" cy="553998"/>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95992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23861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10384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395419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34138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08330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4244129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893292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2148052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8BB301-26F2-4F55-9EFE-978485FE7303}"/>
              </a:ext>
            </a:extLst>
          </p:cNvPr>
          <p:cNvSpPr txBox="1"/>
          <p:nvPr userDrawn="1"/>
        </p:nvSpPr>
        <p:spPr>
          <a:xfrm>
            <a:off x="5154275" y="6519008"/>
            <a:ext cx="1643780" cy="105619"/>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3" name="TextBox 2">
            <a:extLst>
              <a:ext uri="{FF2B5EF4-FFF2-40B4-BE49-F238E27FC236}">
                <a16:creationId xmlns:a16="http://schemas.microsoft.com/office/drawing/2014/main" id="{EC8D06D4-491F-4111-82A0-C90408158BF8}"/>
              </a:ext>
            </a:extLst>
          </p:cNvPr>
          <p:cNvSpPr txBox="1"/>
          <p:nvPr userDrawn="1"/>
        </p:nvSpPr>
        <p:spPr>
          <a:xfrm>
            <a:off x="11503122" y="6443565"/>
            <a:ext cx="867966" cy="181062"/>
          </a:xfrm>
          <a:prstGeom prst="rect">
            <a:avLst/>
          </a:prstGeom>
          <a:noFill/>
        </p:spPr>
        <p:txBody>
          <a:bodyPr wrap="square" lIns="0" tIns="0" rIns="0" bIns="0" rtlCol="0">
            <a:spAutoFit/>
          </a:bodyPr>
          <a:lstStyle/>
          <a:p>
            <a:pPr algn="l"/>
            <a:fld id="{F24BAB30-5F2E-43E6-A7BF-7E13589EE151}" type="slidenum">
              <a:rPr lang="en-US" sz="1176" smtClean="0">
                <a:solidFill>
                  <a:schemeClr val="bg1">
                    <a:lumMod val="65000"/>
                  </a:schemeClr>
                </a:solidFill>
              </a:rPr>
              <a:t>‹#›</a:t>
            </a:fld>
            <a:endParaRPr lang="en-US" sz="1176">
              <a:solidFill>
                <a:schemeClr val="bg1">
                  <a:lumMod val="65000"/>
                </a:schemeClr>
              </a:solidFill>
            </a:endParaRPr>
          </a:p>
        </p:txBody>
      </p:sp>
    </p:spTree>
    <p:extLst>
      <p:ext uri="{BB962C8B-B14F-4D97-AF65-F5344CB8AC3E}">
        <p14:creationId xmlns:p14="http://schemas.microsoft.com/office/powerpoint/2010/main" val="704942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3094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494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498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527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52654"/>
          </a:xfrm>
        </p:spPr>
        <p:txBody>
          <a:bodyPr/>
          <a:lstStyle>
            <a:lvl1pPr>
              <a:defRPr sz="2941">
                <a:solidFill>
                  <a:srgbClr val="000000"/>
                </a:solidFill>
              </a:defRPr>
            </a:lvl1pPr>
          </a:lstStyle>
          <a:p>
            <a:r>
              <a:rPr lang="en-US"/>
              <a:t>Click to edit Master title style</a:t>
            </a:r>
          </a:p>
        </p:txBody>
      </p:sp>
      <p:sp>
        <p:nvSpPr>
          <p:cNvPr id="2" name="TextBox 1">
            <a:extLst>
              <a:ext uri="{FF2B5EF4-FFF2-40B4-BE49-F238E27FC236}">
                <a16:creationId xmlns:a16="http://schemas.microsoft.com/office/drawing/2014/main" id="{FBD87F8A-49A1-4B62-8E98-DBE0D71A05D8}"/>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EA270B7-1286-4DE2-88DA-30542BBBC586}"/>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511955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5F5395AA-DAC6-4806-80DA-662B6CFDEF88}"/>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8A53B85F-8209-4904-AF82-42BF147E67E8}"/>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461349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95282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028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767095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74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971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932736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4607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5368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8472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15B4B-470A-4B5F-8E3C-8FD22EF0154A}"/>
              </a:ext>
            </a:extLst>
          </p:cNvPr>
          <p:cNvSpPr txBox="1"/>
          <p:nvPr userDrawn="1"/>
        </p:nvSpPr>
        <p:spPr>
          <a:xfrm>
            <a:off x="5229707" y="6657912"/>
            <a:ext cx="1492917" cy="90531"/>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588"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5" name="TextBox 4">
            <a:extLst>
              <a:ext uri="{FF2B5EF4-FFF2-40B4-BE49-F238E27FC236}">
                <a16:creationId xmlns:a16="http://schemas.microsoft.com/office/drawing/2014/main" id="{28E6F678-0C34-4D05-90DE-50FFA112EE12}"/>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34733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10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3880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9660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83480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7095430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5744649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80901944"/>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B4D-F52A-44E1-9928-350EC939A2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A68A93-9615-4F90-8BCB-F968A3E2A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E334A-4CDD-436B-9421-B409948F8D82}"/>
              </a:ext>
            </a:extLst>
          </p:cNvPr>
          <p:cNvSpPr>
            <a:spLocks noGrp="1"/>
          </p:cNvSpPr>
          <p:nvPr>
            <p:ph type="dt" sz="half" idx="10"/>
          </p:nvPr>
        </p:nvSpPr>
        <p:spPr/>
        <p:txBody>
          <a:bodyPr/>
          <a:lstStyle/>
          <a:p>
            <a:fld id="{0ABF95D1-E03B-4277-84BE-421EF7F80898}" type="datetimeFigureOut">
              <a:rPr lang="en-GB" smtClean="0"/>
              <a:t>20/07/2021</a:t>
            </a:fld>
            <a:endParaRPr lang="en-GB"/>
          </a:p>
        </p:txBody>
      </p:sp>
      <p:sp>
        <p:nvSpPr>
          <p:cNvPr id="5" name="Footer Placeholder 4">
            <a:extLst>
              <a:ext uri="{FF2B5EF4-FFF2-40B4-BE49-F238E27FC236}">
                <a16:creationId xmlns:a16="http://schemas.microsoft.com/office/drawing/2014/main" id="{AE2FBF14-716D-415D-A026-79026F13DF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C7183E-86B1-4AA0-BE14-610599A458B3}"/>
              </a:ext>
            </a:extLst>
          </p:cNvPr>
          <p:cNvSpPr>
            <a:spLocks noGrp="1"/>
          </p:cNvSpPr>
          <p:nvPr>
            <p:ph type="sldNum" sz="quarter" idx="12"/>
          </p:nvPr>
        </p:nvSpPr>
        <p:spPr/>
        <p:txBody>
          <a:bodyPr/>
          <a:lstStyle/>
          <a:p>
            <a:fld id="{71623938-ECA5-4EE0-9ED4-E1DDD1534A74}" type="slidenum">
              <a:rPr lang="en-GB" smtClean="0"/>
              <a:t>‹#›</a:t>
            </a:fld>
            <a:endParaRPr lang="en-GB"/>
          </a:p>
        </p:txBody>
      </p:sp>
    </p:spTree>
    <p:extLst>
      <p:ext uri="{BB962C8B-B14F-4D97-AF65-F5344CB8AC3E}">
        <p14:creationId xmlns:p14="http://schemas.microsoft.com/office/powerpoint/2010/main" val="539411105"/>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575905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1707328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276783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649934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74118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197315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803231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689" y="298376"/>
            <a:ext cx="2626331" cy="868680"/>
          </a:xfrm>
          <a:prstGeom prst="rect">
            <a:avLst/>
          </a:prstGeom>
        </p:spPr>
      </p:pic>
    </p:spTree>
    <p:extLst>
      <p:ext uri="{BB962C8B-B14F-4D97-AF65-F5344CB8AC3E}">
        <p14:creationId xmlns:p14="http://schemas.microsoft.com/office/powerpoint/2010/main" val="4100237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8BB301-26F2-4F55-9EFE-978485FE7303}"/>
              </a:ext>
            </a:extLst>
          </p:cNvPr>
          <p:cNvSpPr txBox="1"/>
          <p:nvPr userDrawn="1"/>
        </p:nvSpPr>
        <p:spPr>
          <a:xfrm>
            <a:off x="5154275" y="6519008"/>
            <a:ext cx="1643780" cy="105619"/>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196"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3" name="TextBox 2">
            <a:extLst>
              <a:ext uri="{FF2B5EF4-FFF2-40B4-BE49-F238E27FC236}">
                <a16:creationId xmlns:a16="http://schemas.microsoft.com/office/drawing/2014/main" id="{EC8D06D4-491F-4111-82A0-C90408158BF8}"/>
              </a:ext>
            </a:extLst>
          </p:cNvPr>
          <p:cNvSpPr txBox="1"/>
          <p:nvPr userDrawn="1"/>
        </p:nvSpPr>
        <p:spPr>
          <a:xfrm>
            <a:off x="11503122" y="6443565"/>
            <a:ext cx="867966" cy="181062"/>
          </a:xfrm>
          <a:prstGeom prst="rect">
            <a:avLst/>
          </a:prstGeom>
          <a:noFill/>
        </p:spPr>
        <p:txBody>
          <a:bodyPr wrap="square" lIns="0" tIns="0" rIns="0" bIns="0" rtlCol="0">
            <a:spAutoFit/>
          </a:bodyPr>
          <a:lstStyle/>
          <a:p>
            <a:pPr algn="l"/>
            <a:fld id="{F24BAB30-5F2E-43E6-A7BF-7E13589EE151}" type="slidenum">
              <a:rPr lang="en-US" sz="1176" smtClean="0">
                <a:solidFill>
                  <a:schemeClr val="bg1">
                    <a:lumMod val="65000"/>
                  </a:schemeClr>
                </a:solidFill>
              </a:rPr>
              <a:t>‹#›</a:t>
            </a:fld>
            <a:endParaRPr lang="en-US" sz="1176">
              <a:solidFill>
                <a:schemeClr val="bg1">
                  <a:lumMod val="65000"/>
                </a:schemeClr>
              </a:solidFill>
            </a:endParaRPr>
          </a:p>
        </p:txBody>
      </p:sp>
    </p:spTree>
    <p:extLst>
      <p:ext uri="{BB962C8B-B14F-4D97-AF65-F5344CB8AC3E}">
        <p14:creationId xmlns:p14="http://schemas.microsoft.com/office/powerpoint/2010/main" val="1550037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53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492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98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31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52654"/>
          </a:xfrm>
        </p:spPr>
        <p:txBody>
          <a:bodyPr/>
          <a:lstStyle>
            <a:lvl1pPr>
              <a:defRPr sz="2941">
                <a:solidFill>
                  <a:srgbClr val="000000"/>
                </a:solidFill>
              </a:defRPr>
            </a:lvl1pPr>
          </a:lstStyle>
          <a:p>
            <a:r>
              <a:rPr lang="en-US"/>
              <a:t>Click to edit Master title style</a:t>
            </a:r>
          </a:p>
        </p:txBody>
      </p:sp>
      <p:sp>
        <p:nvSpPr>
          <p:cNvPr id="6" name="TextBox 5">
            <a:extLst>
              <a:ext uri="{FF2B5EF4-FFF2-40B4-BE49-F238E27FC236}">
                <a16:creationId xmlns:a16="http://schemas.microsoft.com/office/drawing/2014/main" id="{FEA270B7-1286-4DE2-88DA-30542BBBC586}"/>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142118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6" name="TextBox 5">
            <a:extLst>
              <a:ext uri="{FF2B5EF4-FFF2-40B4-BE49-F238E27FC236}">
                <a16:creationId xmlns:a16="http://schemas.microsoft.com/office/drawing/2014/main" id="{8A53B85F-8209-4904-AF82-42BF147E67E8}"/>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3854665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3955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64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515886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628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3737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12250841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26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7533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9138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E6F678-0C34-4D05-90DE-50FFA112EE12}"/>
              </a:ext>
            </a:extLst>
          </p:cNvPr>
          <p:cNvSpPr txBox="1"/>
          <p:nvPr userDrawn="1"/>
        </p:nvSpPr>
        <p:spPr>
          <a:xfrm>
            <a:off x="11490297" y="6582469"/>
            <a:ext cx="445404" cy="150884"/>
          </a:xfrm>
          <a:prstGeom prst="rect">
            <a:avLst/>
          </a:prstGeom>
          <a:noFill/>
        </p:spPr>
        <p:txBody>
          <a:bodyPr wrap="square" lIns="0" tIns="0" rIns="0" bIns="0" rtlCol="0">
            <a:spAutoFit/>
          </a:bodyPr>
          <a:lstStyle/>
          <a:p>
            <a:pPr algn="r"/>
            <a:fld id="{F24BAB30-5F2E-43E6-A7BF-7E13589EE151}" type="slidenum">
              <a:rPr lang="en-US" sz="980" smtClean="0">
                <a:solidFill>
                  <a:schemeClr val="bg1">
                    <a:lumMod val="65000"/>
                  </a:schemeClr>
                </a:solidFill>
              </a:rPr>
              <a:pPr algn="r"/>
              <a:t>‹#›</a:t>
            </a:fld>
            <a:endParaRPr lang="en-US" sz="980">
              <a:solidFill>
                <a:schemeClr val="bg1">
                  <a:lumMod val="65000"/>
                </a:schemeClr>
              </a:solidFill>
            </a:endParaRPr>
          </a:p>
        </p:txBody>
      </p:sp>
    </p:spTree>
    <p:extLst>
      <p:ext uri="{BB962C8B-B14F-4D97-AF65-F5344CB8AC3E}">
        <p14:creationId xmlns:p14="http://schemas.microsoft.com/office/powerpoint/2010/main" val="405960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6583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52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598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067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345559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4161796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62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B4D-F52A-44E1-9928-350EC939A2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A68A93-9615-4F90-8BCB-F968A3E2A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E334A-4CDD-436B-9421-B409948F8D82}"/>
              </a:ext>
            </a:extLst>
          </p:cNvPr>
          <p:cNvSpPr>
            <a:spLocks noGrp="1"/>
          </p:cNvSpPr>
          <p:nvPr>
            <p:ph type="dt" sz="half" idx="10"/>
          </p:nvPr>
        </p:nvSpPr>
        <p:spPr/>
        <p:txBody>
          <a:bodyPr/>
          <a:lstStyle/>
          <a:p>
            <a:fld id="{0ABF95D1-E03B-4277-84BE-421EF7F80898}" type="datetimeFigureOut">
              <a:rPr lang="en-GB" smtClean="0"/>
              <a:t>20/07/2021</a:t>
            </a:fld>
            <a:endParaRPr lang="en-GB"/>
          </a:p>
        </p:txBody>
      </p:sp>
      <p:sp>
        <p:nvSpPr>
          <p:cNvPr id="5" name="Footer Placeholder 4">
            <a:extLst>
              <a:ext uri="{FF2B5EF4-FFF2-40B4-BE49-F238E27FC236}">
                <a16:creationId xmlns:a16="http://schemas.microsoft.com/office/drawing/2014/main" id="{AE2FBF14-716D-415D-A026-79026F13DF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C7183E-86B1-4AA0-BE14-610599A458B3}"/>
              </a:ext>
            </a:extLst>
          </p:cNvPr>
          <p:cNvSpPr>
            <a:spLocks noGrp="1"/>
          </p:cNvSpPr>
          <p:nvPr>
            <p:ph type="sldNum" sz="quarter" idx="12"/>
          </p:nvPr>
        </p:nvSpPr>
        <p:spPr/>
        <p:txBody>
          <a:bodyPr/>
          <a:lstStyle/>
          <a:p>
            <a:fld id="{71623938-ECA5-4EE0-9ED4-E1DDD1534A74}" type="slidenum">
              <a:rPr lang="en-GB" smtClean="0"/>
              <a:t>‹#›</a:t>
            </a:fld>
            <a:endParaRPr lang="en-GB"/>
          </a:p>
        </p:txBody>
      </p:sp>
    </p:spTree>
    <p:extLst>
      <p:ext uri="{BB962C8B-B14F-4D97-AF65-F5344CB8AC3E}">
        <p14:creationId xmlns:p14="http://schemas.microsoft.com/office/powerpoint/2010/main" val="2964127748"/>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2"/>
            <a:ext cx="5662231" cy="1626912"/>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64762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90"/>
            <a:ext cx="4070350" cy="482325"/>
          </a:xfrm>
          <a:prstGeom prst="rect">
            <a:avLst/>
          </a:prstGeom>
        </p:spPr>
      </p:pic>
    </p:spTree>
    <p:extLst>
      <p:ext uri="{BB962C8B-B14F-4D97-AF65-F5344CB8AC3E}">
        <p14:creationId xmlns:p14="http://schemas.microsoft.com/office/powerpoint/2010/main" val="341609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AAFC6425-B97B-42B1-B100-08FF86FF190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3827282"/>
            <a:ext cx="12192000" cy="3030718"/>
          </a:xfrm>
          <a:prstGeom prst="rect">
            <a:avLst/>
          </a:prstGeom>
        </p:spPr>
      </p:pic>
    </p:spTree>
    <p:extLst>
      <p:ext uri="{BB962C8B-B14F-4D97-AF65-F5344CB8AC3E}">
        <p14:creationId xmlns:p14="http://schemas.microsoft.com/office/powerpoint/2010/main" val="387980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7500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909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576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484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193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33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7229-5D60-417C-B006-1A335F09F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DA4651-52D9-40E6-AB24-28AB3257E7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05EAC-CF52-4986-B136-94E15CCEE498}"/>
              </a:ext>
            </a:extLst>
          </p:cNvPr>
          <p:cNvSpPr>
            <a:spLocks noGrp="1"/>
          </p:cNvSpPr>
          <p:nvPr>
            <p:ph type="dt" sz="half" idx="10"/>
          </p:nvPr>
        </p:nvSpPr>
        <p:spPr/>
        <p:txBody>
          <a:bodyPr/>
          <a:lstStyle/>
          <a:p>
            <a:fld id="{98DBE74A-4FE6-4AC8-9C80-DC12CC4D5587}" type="datetimeFigureOut">
              <a:rPr lang="en-US" smtClean="0"/>
              <a:t>7/20/2021</a:t>
            </a:fld>
            <a:endParaRPr lang="en-US"/>
          </a:p>
        </p:txBody>
      </p:sp>
      <p:sp>
        <p:nvSpPr>
          <p:cNvPr id="5" name="Footer Placeholder 4">
            <a:extLst>
              <a:ext uri="{FF2B5EF4-FFF2-40B4-BE49-F238E27FC236}">
                <a16:creationId xmlns:a16="http://schemas.microsoft.com/office/drawing/2014/main" id="{7CA964F1-BD58-4B3E-B7F6-F5A6E2DA5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4342A-D985-4C44-A527-0AD5A600045C}"/>
              </a:ext>
            </a:extLst>
          </p:cNvPr>
          <p:cNvSpPr>
            <a:spLocks noGrp="1"/>
          </p:cNvSpPr>
          <p:nvPr>
            <p:ph type="sldNum" sz="quarter" idx="12"/>
          </p:nvPr>
        </p:nvSpPr>
        <p:spPr/>
        <p:txBody>
          <a:bodyPr/>
          <a:lstStyle/>
          <a:p>
            <a:fld id="{1E0D207A-23E8-4CB4-A7FC-FF0BEC418805}" type="slidenum">
              <a:rPr lang="en-US" smtClean="0"/>
              <a:t>‹#›</a:t>
            </a:fld>
            <a:endParaRPr lang="en-US"/>
          </a:p>
        </p:txBody>
      </p:sp>
    </p:spTree>
    <p:extLst>
      <p:ext uri="{BB962C8B-B14F-4D97-AF65-F5344CB8AC3E}">
        <p14:creationId xmlns:p14="http://schemas.microsoft.com/office/powerpoint/2010/main" val="211904268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79933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8387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09882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991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28260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1417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3896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940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06237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928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06657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5757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112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86904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28174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9943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03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22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375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199"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5" y="1585528"/>
            <a:ext cx="40370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1" y="2543474"/>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323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6" y="1585528"/>
            <a:ext cx="41973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685987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9828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993" y="583916"/>
            <a:ext cx="11308283"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992" y="2988854"/>
            <a:ext cx="11308283" cy="750580"/>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993" y="2336814"/>
            <a:ext cx="11308281"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807" y="3827753"/>
            <a:ext cx="11308283" cy="750580"/>
          </a:xfrm>
          <a:prstGeom prst="rect">
            <a:avLst/>
          </a:prstGeom>
        </p:spPr>
        <p:txBody>
          <a:bodyPr/>
          <a:lstStyle>
            <a:lvl1pPr marL="457189" indent="-45718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0"/>
            <a:ext cx="2169593" cy="1752899"/>
          </a:xfrm>
          <a:prstGeom prst="rect">
            <a:avLst/>
          </a:prstGeom>
        </p:spPr>
      </p:pic>
    </p:spTree>
    <p:extLst>
      <p:ext uri="{BB962C8B-B14F-4D97-AF65-F5344CB8AC3E}">
        <p14:creationId xmlns:p14="http://schemas.microsoft.com/office/powerpoint/2010/main" val="2262431538"/>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2"/>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5" y="1585528"/>
            <a:ext cx="3531159"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9"/>
            <a:ext cx="3205162" cy="276999"/>
          </a:xfrm>
        </p:spPr>
        <p:txBody>
          <a:bodyPr/>
          <a:lstStyle>
            <a:lvl1pPr marL="0" indent="0">
              <a:buNone/>
              <a:defRPr sz="1800"/>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3319075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6855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6DBAC77A-3ECD-44AC-88C9-D09555C541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2436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733668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502985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5661679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2999456278"/>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DD9D99-F7D2-2E46-B7D9-BED4F4012C17}"/>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5CDDD8E0-1919-954E-B324-94BB9A787180}"/>
              </a:ext>
            </a:extLst>
          </p:cNvPr>
          <p:cNvSpPr>
            <a:spLocks noGrp="1"/>
          </p:cNvSpPr>
          <p:nvPr>
            <p:ph sz="quarter" idx="11"/>
          </p:nvPr>
        </p:nvSpPr>
        <p:spPr>
          <a:xfrm>
            <a:off x="586390" y="2410094"/>
            <a:ext cx="11060178" cy="40407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615556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A614EC5-DFD7-A24A-948E-61B6FED375A6}"/>
              </a:ext>
            </a:extLst>
          </p:cNvPr>
          <p:cNvSpPr>
            <a:spLocks noGrp="1"/>
          </p:cNvSpPr>
          <p:nvPr>
            <p:ph sz="quarter" idx="12"/>
          </p:nvPr>
        </p:nvSpPr>
        <p:spPr>
          <a:xfrm>
            <a:off x="618985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B18ADFF1-8ACF-7244-A1A9-364759FE4D6A}"/>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016D41DC-9B5E-8D4B-BD34-4D28FC4EFE29}"/>
              </a:ext>
            </a:extLst>
          </p:cNvPr>
          <p:cNvSpPr>
            <a:spLocks noGrp="1"/>
          </p:cNvSpPr>
          <p:nvPr>
            <p:ph sz="quarter" idx="13"/>
          </p:nvPr>
        </p:nvSpPr>
        <p:spPr>
          <a:xfrm>
            <a:off x="58826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33430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53E9F8-1CE1-D949-B89E-2D0EB5147E91}"/>
              </a:ext>
            </a:extLst>
          </p:cNvPr>
          <p:cNvSpPr>
            <a:spLocks noGrp="1"/>
          </p:cNvSpPr>
          <p:nvPr>
            <p:ph type="title"/>
          </p:nvPr>
        </p:nvSpPr>
        <p:spPr>
          <a:xfrm>
            <a:off x="588263" y="1107281"/>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E5BB6B4-0015-6D4A-9029-DE1853BFA893}"/>
              </a:ext>
            </a:extLst>
          </p:cNvPr>
          <p:cNvSpPr>
            <a:spLocks noGrp="1"/>
          </p:cNvSpPr>
          <p:nvPr>
            <p:ph sz="quarter" idx="11"/>
          </p:nvPr>
        </p:nvSpPr>
        <p:spPr>
          <a:xfrm>
            <a:off x="586390" y="2410095"/>
            <a:ext cx="3566510" cy="402642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22607776-423A-A845-900B-ABB72E401BE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59016314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994" y="583916"/>
            <a:ext cx="11222557" cy="818705"/>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99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993" y="2988730"/>
            <a:ext cx="3542968" cy="13064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6788"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6788"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6583" y="2336814"/>
            <a:ext cx="3542968" cy="520700"/>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6583" y="2988730"/>
            <a:ext cx="3542968" cy="130643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993"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3559"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90124" y="4286228"/>
            <a:ext cx="3565339" cy="1306433"/>
          </a:xfrm>
          <a:prstGeom prst="rect">
            <a:avLst/>
          </a:prstGeom>
        </p:spPr>
        <p:txBody>
          <a:bodyPr/>
          <a:lstStyle>
            <a:lvl1pPr marL="457189" indent="-45718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22408" y="-1"/>
            <a:ext cx="2169593" cy="1753809"/>
          </a:xfrm>
          <a:prstGeom prst="rect">
            <a:avLst/>
          </a:prstGeom>
        </p:spPr>
      </p:pic>
    </p:spTree>
    <p:extLst>
      <p:ext uri="{BB962C8B-B14F-4D97-AF65-F5344CB8AC3E}">
        <p14:creationId xmlns:p14="http://schemas.microsoft.com/office/powerpoint/2010/main" val="187793690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3795854-87AC-9140-8C65-D60AF56F70FF}"/>
              </a:ext>
            </a:extLst>
          </p:cNvPr>
          <p:cNvSpPr>
            <a:spLocks noGrp="1"/>
          </p:cNvSpPr>
          <p:nvPr>
            <p:ph type="title"/>
          </p:nvPr>
        </p:nvSpPr>
        <p:spPr>
          <a:xfrm>
            <a:off x="588263" y="1107281"/>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17D0F31-658F-464D-BEFD-EDFE1D7BF7B4}"/>
              </a:ext>
            </a:extLst>
          </p:cNvPr>
          <p:cNvSpPr>
            <a:spLocks noGrp="1"/>
          </p:cNvSpPr>
          <p:nvPr>
            <p:ph sz="quarter" idx="11"/>
          </p:nvPr>
        </p:nvSpPr>
        <p:spPr>
          <a:xfrm>
            <a:off x="4342757" y="2410095"/>
            <a:ext cx="7260979" cy="402642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37AE9E37-E5EE-0C42-B62F-26025DC519AC}"/>
              </a:ext>
            </a:extLst>
          </p:cNvPr>
          <p:cNvSpPr>
            <a:spLocks noGrp="1"/>
          </p:cNvSpPr>
          <p:nvPr>
            <p:ph type="pic" sz="quarter" idx="13"/>
          </p:nvPr>
        </p:nvSpPr>
        <p:spPr>
          <a:xfrm>
            <a:off x="588263" y="2410095"/>
            <a:ext cx="3397950" cy="4026424"/>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66121901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F010F8-838E-1C41-8C0A-DF0B77BACC6E}"/>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768CCB07-1192-E745-AB05-687D2A2F59CE}"/>
              </a:ext>
            </a:extLst>
          </p:cNvPr>
          <p:cNvSpPr>
            <a:spLocks noGrp="1"/>
          </p:cNvSpPr>
          <p:nvPr>
            <p:ph sz="quarter" idx="11"/>
          </p:nvPr>
        </p:nvSpPr>
        <p:spPr>
          <a:xfrm>
            <a:off x="586390" y="2410094"/>
            <a:ext cx="11060178" cy="40407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9086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7FF2AE4-5C58-6646-955C-690A498998F7}"/>
              </a:ext>
            </a:extLst>
          </p:cNvPr>
          <p:cNvSpPr>
            <a:spLocks noGrp="1"/>
          </p:cNvSpPr>
          <p:nvPr>
            <p:ph sz="quarter" idx="12"/>
          </p:nvPr>
        </p:nvSpPr>
        <p:spPr>
          <a:xfrm>
            <a:off x="618985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5FC9D7-58D3-A24D-95B2-A2F9D49CF016}"/>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9" name="Content Placeholder 2">
            <a:extLst>
              <a:ext uri="{FF2B5EF4-FFF2-40B4-BE49-F238E27FC236}">
                <a16:creationId xmlns:a16="http://schemas.microsoft.com/office/drawing/2014/main" id="{305FF7EB-2776-794D-9E0D-8D6ABD1A5B0D}"/>
              </a:ext>
            </a:extLst>
          </p:cNvPr>
          <p:cNvSpPr>
            <a:spLocks noGrp="1"/>
          </p:cNvSpPr>
          <p:nvPr>
            <p:ph sz="quarter" idx="13"/>
          </p:nvPr>
        </p:nvSpPr>
        <p:spPr>
          <a:xfrm>
            <a:off x="588263" y="2410094"/>
            <a:ext cx="5456715" cy="38406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10511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B8DF0F-6BB9-234D-BACC-16A79DF16865}"/>
              </a:ext>
            </a:extLst>
          </p:cNvPr>
          <p:cNvSpPr>
            <a:spLocks noGrp="1"/>
          </p:cNvSpPr>
          <p:nvPr>
            <p:ph type="title"/>
          </p:nvPr>
        </p:nvSpPr>
        <p:spPr>
          <a:xfrm>
            <a:off x="588263" y="1107280"/>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1522860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3560161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6433819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82221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0177D7"/>
            </a:gs>
            <a:gs pos="100000">
              <a:srgbClr val="32A3FF"/>
            </a:gs>
          </a:gsLst>
          <a:lin ang="5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33EC8E88-887A-EC47-B06F-B13AE528C4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85540" y="2298357"/>
            <a:ext cx="8106460" cy="4558911"/>
          </a:xfrm>
          <a:prstGeom prst="rect">
            <a:avLst/>
          </a:prstGeom>
        </p:spPr>
      </p:pic>
    </p:spTree>
    <p:extLst>
      <p:ext uri="{BB962C8B-B14F-4D97-AF65-F5344CB8AC3E}">
        <p14:creationId xmlns:p14="http://schemas.microsoft.com/office/powerpoint/2010/main" val="1237219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36296" y="3204519"/>
            <a:ext cx="2465018" cy="246501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66332" y="3204519"/>
            <a:ext cx="2465018" cy="246501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101314" y="3204519"/>
            <a:ext cx="2465018" cy="246501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71278" y="3204519"/>
            <a:ext cx="2465018" cy="2465018"/>
          </a:xfrm>
          <a:prstGeom prst="rect">
            <a:avLst/>
          </a:prstGeom>
        </p:spPr>
      </p:pic>
      <p:sp>
        <p:nvSpPr>
          <p:cNvPr id="16" name="Title 1">
            <a:extLst>
              <a:ext uri="{FF2B5EF4-FFF2-40B4-BE49-F238E27FC236}">
                <a16:creationId xmlns:a16="http://schemas.microsoft.com/office/drawing/2014/main" id="{C3A2787A-5742-4745-B452-269AE83A33D5}"/>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bg1"/>
                </a:solidFill>
              </a:defRPr>
            </a:lvl1pPr>
          </a:lstStyle>
          <a:p>
            <a:r>
              <a:rPr lang="en-US"/>
              <a:t>Microsoft confidential</a:t>
            </a:r>
          </a:p>
        </p:txBody>
      </p:sp>
      <p:sp>
        <p:nvSpPr>
          <p:cNvPr id="17" name="Content Placeholder 1">
            <a:extLst>
              <a:ext uri="{FF2B5EF4-FFF2-40B4-BE49-F238E27FC236}">
                <a16:creationId xmlns:a16="http://schemas.microsoft.com/office/drawing/2014/main" id="{BBC073CA-B1BA-234A-86FE-B0DF5D32578B}"/>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sp>
        <p:nvSpPr>
          <p:cNvPr id="2" name="TextBox 1">
            <a:extLst>
              <a:ext uri="{FF2B5EF4-FFF2-40B4-BE49-F238E27FC236}">
                <a16:creationId xmlns:a16="http://schemas.microsoft.com/office/drawing/2014/main" id="{3759AD6F-1ACD-6B4C-AF9B-A2FB67212A11}"/>
              </a:ext>
            </a:extLst>
          </p:cNvPr>
          <p:cNvSpPr txBox="1"/>
          <p:nvPr userDrawn="1"/>
        </p:nvSpPr>
        <p:spPr>
          <a:xfrm>
            <a:off x="3608173" y="-1606378"/>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1770992"/>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5374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1" name="Picture 10">
            <a:extLst>
              <a:ext uri="{FF2B5EF4-FFF2-40B4-BE49-F238E27FC236}">
                <a16:creationId xmlns:a16="http://schemas.microsoft.com/office/drawing/2014/main" id="{24E553F1-C654-4463-B2AA-F7C8A1304B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78062" y="4345591"/>
            <a:ext cx="7190703" cy="2492196"/>
          </a:xfrm>
          <a:prstGeom prst="rect">
            <a:avLst/>
          </a:prstGeom>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7937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42116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86614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928937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41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38741448"/>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51242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53648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4027" y="76827"/>
            <a:ext cx="5839948" cy="67043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B20A2648-6571-4C64-BC6F-95A594EE0C5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97711707"/>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291285-4C14-47DC-BEF4-2B1E7FBA4C3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17484" y="298920"/>
            <a:ext cx="5453031" cy="6260161"/>
          </a:xfrm>
          <a:prstGeom prst="rect">
            <a:avLst/>
          </a:prstGeom>
        </p:spPr>
      </p:pic>
      <p:pic>
        <p:nvPicPr>
          <p:cNvPr id="9" name="Picture 8">
            <a:extLst>
              <a:ext uri="{FF2B5EF4-FFF2-40B4-BE49-F238E27FC236}">
                <a16:creationId xmlns:a16="http://schemas.microsoft.com/office/drawing/2014/main" id="{04B309A0-316E-4E74-94BA-F657F5A9138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3841657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Clean White ">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9" name="TextBox 8">
            <a:extLst>
              <a:ext uri="{FF2B5EF4-FFF2-40B4-BE49-F238E27FC236}">
                <a16:creationId xmlns:a16="http://schemas.microsoft.com/office/drawing/2014/main" id="{9355DEE6-3EED-574A-8AFF-49FF27C8F887}"/>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6D33CDEE-FA7B-A245-A800-8F45E827D0B8}"/>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20" name="TextBox 19">
            <a:extLst>
              <a:ext uri="{FF2B5EF4-FFF2-40B4-BE49-F238E27FC236}">
                <a16:creationId xmlns:a16="http://schemas.microsoft.com/office/drawing/2014/main" id="{7278BA4D-065E-C247-A303-630410368C14}"/>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21" name="Text Placeholder 4">
            <a:extLst>
              <a:ext uri="{FF2B5EF4-FFF2-40B4-BE49-F238E27FC236}">
                <a16:creationId xmlns:a16="http://schemas.microsoft.com/office/drawing/2014/main" id="{3D572481-F624-E743-A2D6-733CEE1F3406}"/>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22" name="Text Placeholder 4">
            <a:extLst>
              <a:ext uri="{FF2B5EF4-FFF2-40B4-BE49-F238E27FC236}">
                <a16:creationId xmlns:a16="http://schemas.microsoft.com/office/drawing/2014/main" id="{220A6C41-5D10-6C45-B511-A11ECB1CFF0E}"/>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13" name="Picture 12">
            <a:extLst>
              <a:ext uri="{FF2B5EF4-FFF2-40B4-BE49-F238E27FC236}">
                <a16:creationId xmlns:a16="http://schemas.microsoft.com/office/drawing/2014/main" id="{3FF67DCD-3C26-5143-AD81-273B874405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4" name="TextBox 13">
            <a:extLst>
              <a:ext uri="{FF2B5EF4-FFF2-40B4-BE49-F238E27FC236}">
                <a16:creationId xmlns:a16="http://schemas.microsoft.com/office/drawing/2014/main" id="{555F4D98-6031-0041-979B-1809D37A1272}"/>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15943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pic>
        <p:nvPicPr>
          <p:cNvPr id="7" name="Picture 6">
            <a:extLst>
              <a:ext uri="{FF2B5EF4-FFF2-40B4-BE49-F238E27FC236}">
                <a16:creationId xmlns:a16="http://schemas.microsoft.com/office/drawing/2014/main" id="{4486DC7A-27C2-4748-B4F8-CE5439C17C0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146747714"/>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pic>
        <p:nvPicPr>
          <p:cNvPr id="10" name="Picture 9">
            <a:extLst>
              <a:ext uri="{FF2B5EF4-FFF2-40B4-BE49-F238E27FC236}">
                <a16:creationId xmlns:a16="http://schemas.microsoft.com/office/drawing/2014/main" id="{0283E3EB-359D-48BC-8F7E-0D6586B7F5F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935092768"/>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pic>
        <p:nvPicPr>
          <p:cNvPr id="9" name="Picture 8">
            <a:extLst>
              <a:ext uri="{FF2B5EF4-FFF2-40B4-BE49-F238E27FC236}">
                <a16:creationId xmlns:a16="http://schemas.microsoft.com/office/drawing/2014/main" id="{BD291784-3E3C-451F-BC8D-D4126B8E85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34303963"/>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pic>
        <p:nvPicPr>
          <p:cNvPr id="9" name="Picture 8">
            <a:extLst>
              <a:ext uri="{FF2B5EF4-FFF2-40B4-BE49-F238E27FC236}">
                <a16:creationId xmlns:a16="http://schemas.microsoft.com/office/drawing/2014/main" id="{25D1C86E-43D4-4964-AD78-7E5BC9208C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48517151"/>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pic>
        <p:nvPicPr>
          <p:cNvPr id="7" name="Picture 6">
            <a:extLst>
              <a:ext uri="{FF2B5EF4-FFF2-40B4-BE49-F238E27FC236}">
                <a16:creationId xmlns:a16="http://schemas.microsoft.com/office/drawing/2014/main" id="{CA16D763-915A-439B-8A74-DD618C3B5A5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58401268"/>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6B756EDC-8184-4D95-9D54-CD3792F8D19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57128892"/>
      </p:ext>
    </p:extLst>
  </p:cSld>
  <p:clrMapOvr>
    <a:masterClrMapping/>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pic>
        <p:nvPicPr>
          <p:cNvPr id="8" name="Picture 7">
            <a:extLst>
              <a:ext uri="{FF2B5EF4-FFF2-40B4-BE49-F238E27FC236}">
                <a16:creationId xmlns:a16="http://schemas.microsoft.com/office/drawing/2014/main" id="{4DDE5918-1F75-4E3A-B35B-647CA7F93F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952832925"/>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bg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accent5"/>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bg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04389778"/>
      </p:ext>
    </p:extLst>
  </p:cSld>
  <p:clrMapOvr>
    <a:masterClrMapping/>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42774921"/>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2"/>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bg2"/>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4124009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Clean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BAE8540-F140-6F46-A0B3-CA6B204471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5" name="TextBox 14">
            <a:extLst>
              <a:ext uri="{FF2B5EF4-FFF2-40B4-BE49-F238E27FC236}">
                <a16:creationId xmlns:a16="http://schemas.microsoft.com/office/drawing/2014/main" id="{5F61B935-440E-5C49-9FDF-771AA34ABD66}"/>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271291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2"/>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bg2"/>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158013"/>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8" name="Text Placeholder 4">
            <a:extLst>
              <a:ext uri="{FF2B5EF4-FFF2-40B4-BE49-F238E27FC236}">
                <a16:creationId xmlns:a16="http://schemas.microsoft.com/office/drawing/2014/main" id="{3FEDA2FD-2860-4F71-9C4E-FF33E139D9E0}"/>
              </a:ext>
            </a:extLst>
          </p:cNvPr>
          <p:cNvSpPr>
            <a:spLocks noGrp="1"/>
          </p:cNvSpPr>
          <p:nvPr>
            <p:ph type="body" sz="quarter" idx="11" hasCustomPrompt="1"/>
          </p:nvPr>
        </p:nvSpPr>
        <p:spPr>
          <a:xfrm>
            <a:off x="455995" y="236669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DF8F50E5-5539-4361-999F-03E82E2E0B70}"/>
              </a:ext>
            </a:extLst>
          </p:cNvPr>
          <p:cNvSpPr>
            <a:spLocks noGrp="1"/>
          </p:cNvSpPr>
          <p:nvPr>
            <p:ph type="body" sz="quarter" idx="12" hasCustomPrompt="1"/>
          </p:nvPr>
        </p:nvSpPr>
        <p:spPr>
          <a:xfrm>
            <a:off x="4318449" y="236669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0" name="Text Placeholder 4">
            <a:extLst>
              <a:ext uri="{FF2B5EF4-FFF2-40B4-BE49-F238E27FC236}">
                <a16:creationId xmlns:a16="http://schemas.microsoft.com/office/drawing/2014/main" id="{83DB5EDA-4885-4675-862F-3077198210D8}"/>
              </a:ext>
            </a:extLst>
          </p:cNvPr>
          <p:cNvSpPr>
            <a:spLocks noGrp="1"/>
          </p:cNvSpPr>
          <p:nvPr>
            <p:ph type="body" sz="quarter" idx="19" hasCustomPrompt="1"/>
          </p:nvPr>
        </p:nvSpPr>
        <p:spPr>
          <a:xfrm>
            <a:off x="45416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2FE8FEC0-7D32-4D8A-ACB0-A49A7273BF9D}"/>
              </a:ext>
            </a:extLst>
          </p:cNvPr>
          <p:cNvSpPr>
            <a:spLocks noGrp="1"/>
          </p:cNvSpPr>
          <p:nvPr>
            <p:ph type="body" sz="quarter" idx="20" hasCustomPrompt="1"/>
          </p:nvPr>
        </p:nvSpPr>
        <p:spPr>
          <a:xfrm>
            <a:off x="431844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37682438"/>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6" name="Text Placeholder 4">
            <a:extLst>
              <a:ext uri="{FF2B5EF4-FFF2-40B4-BE49-F238E27FC236}">
                <a16:creationId xmlns:a16="http://schemas.microsoft.com/office/drawing/2014/main" id="{2F6A589D-8885-4579-B1CB-F1CE145ED258}"/>
              </a:ext>
            </a:extLst>
          </p:cNvPr>
          <p:cNvSpPr>
            <a:spLocks noGrp="1"/>
          </p:cNvSpPr>
          <p:nvPr>
            <p:ph type="body" sz="quarter" idx="26" hasCustomPrompt="1"/>
          </p:nvPr>
        </p:nvSpPr>
        <p:spPr>
          <a:xfrm>
            <a:off x="455995"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7" name="Text Placeholder 4">
            <a:extLst>
              <a:ext uri="{FF2B5EF4-FFF2-40B4-BE49-F238E27FC236}">
                <a16:creationId xmlns:a16="http://schemas.microsoft.com/office/drawing/2014/main" id="{696EA2BF-308B-4067-96D4-F02EC56D522F}"/>
              </a:ext>
            </a:extLst>
          </p:cNvPr>
          <p:cNvSpPr>
            <a:spLocks noGrp="1"/>
          </p:cNvSpPr>
          <p:nvPr>
            <p:ph type="body" sz="quarter" idx="27" hasCustomPrompt="1"/>
          </p:nvPr>
        </p:nvSpPr>
        <p:spPr>
          <a:xfrm>
            <a:off x="4286809"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52BB5B96-E8FF-43D9-9A73-0AF571E6E06E}"/>
              </a:ext>
            </a:extLst>
          </p:cNvPr>
          <p:cNvSpPr>
            <a:spLocks noGrp="1"/>
          </p:cNvSpPr>
          <p:nvPr>
            <p:ph type="body" sz="quarter" idx="28" hasCustomPrompt="1"/>
          </p:nvPr>
        </p:nvSpPr>
        <p:spPr>
          <a:xfrm>
            <a:off x="8144083" y="4927922"/>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747928343"/>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bg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914933743"/>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391503325"/>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191893596"/>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646607888"/>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022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83731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4" name="Text Placeholder 4">
            <a:extLst>
              <a:ext uri="{FF2B5EF4-FFF2-40B4-BE49-F238E27FC236}">
                <a16:creationId xmlns:a16="http://schemas.microsoft.com/office/drawing/2014/main" id="{AE9D896F-4CB2-45F5-8318-78FE1DF54932}"/>
              </a:ext>
            </a:extLst>
          </p:cNvPr>
          <p:cNvSpPr>
            <a:spLocks noGrp="1"/>
          </p:cNvSpPr>
          <p:nvPr>
            <p:ph type="body" sz="quarter" idx="11" hasCustomPrompt="1"/>
          </p:nvPr>
        </p:nvSpPr>
        <p:spPr>
          <a:xfrm>
            <a:off x="455994" y="2363623"/>
            <a:ext cx="4822950" cy="213007"/>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
        <p:nvSpPr>
          <p:cNvPr id="15" name="Text Placeholder 4">
            <a:extLst>
              <a:ext uri="{FF2B5EF4-FFF2-40B4-BE49-F238E27FC236}">
                <a16:creationId xmlns:a16="http://schemas.microsoft.com/office/drawing/2014/main" id="{0A8D0677-0B9A-45E9-BD9F-3474A398EB6B}"/>
              </a:ext>
            </a:extLst>
          </p:cNvPr>
          <p:cNvSpPr>
            <a:spLocks noGrp="1"/>
          </p:cNvSpPr>
          <p:nvPr>
            <p:ph type="body" sz="quarter" idx="45" hasCustomPrompt="1"/>
          </p:nvPr>
        </p:nvSpPr>
        <p:spPr>
          <a:xfrm>
            <a:off x="455994" y="3428999"/>
            <a:ext cx="4822950" cy="213007"/>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Tree>
    <p:extLst>
      <p:ext uri="{BB962C8B-B14F-4D97-AF65-F5344CB8AC3E}">
        <p14:creationId xmlns:p14="http://schemas.microsoft.com/office/powerpoint/2010/main" val="13368551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Clean Blac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76825" y="3851374"/>
            <a:ext cx="7662588" cy="241415"/>
          </a:xfrm>
          <a:prstGeom prst="rect">
            <a:avLst/>
          </a:prstGeom>
          <a:ln>
            <a:noFill/>
          </a:ln>
        </p:spPr>
        <p:txBody>
          <a:bodyPr tIns="0" rIns="0" bIns="0"/>
          <a:lstStyle>
            <a:lvl1pPr>
              <a:defRPr sz="1567">
                <a:solidFill>
                  <a:schemeClr val="bg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F30119F-77B9-3A41-9198-282756153B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5" name="TextBox 14">
            <a:extLst>
              <a:ext uri="{FF2B5EF4-FFF2-40B4-BE49-F238E27FC236}">
                <a16:creationId xmlns:a16="http://schemas.microsoft.com/office/drawing/2014/main" id="{3FC2E07F-FE97-DB45-A764-43B30B102452}"/>
              </a:ext>
            </a:extLst>
          </p:cNvPr>
          <p:cNvSpPr txBox="1"/>
          <p:nvPr userDrawn="1"/>
        </p:nvSpPr>
        <p:spPr>
          <a:xfrm>
            <a:off x="10295808"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rgbClr val="FFFFFF"/>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643059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accent5"/>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783302605"/>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141177844"/>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92028668"/>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57319189"/>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bg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005092171"/>
      </p:ext>
    </p:extLst>
  </p:cSld>
  <p:clrMapOvr>
    <a:masterClrMapping/>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bg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08293772"/>
      </p:ext>
    </p:extLst>
  </p:cSld>
  <p:clrMapOvr>
    <a:masterClrMapping/>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lvl1pPr>
              <a:defRPr>
                <a:solidFill>
                  <a:schemeClr val="bg1"/>
                </a:solidFill>
              </a:defRPr>
            </a:lvl1pPr>
          </a:lstStyle>
          <a:p>
            <a:r>
              <a:rPr lang="en-US"/>
              <a:t>Software code slide</a:t>
            </a:r>
          </a:p>
        </p:txBody>
      </p:sp>
      <p:sp>
        <p:nvSpPr>
          <p:cNvPr id="3" name="Text Placeholder 4">
            <a:extLst>
              <a:ext uri="{FF2B5EF4-FFF2-40B4-BE49-F238E27FC236}">
                <a16:creationId xmlns:a16="http://schemas.microsoft.com/office/drawing/2014/main" id="{E8942F47-A156-4022-B2AF-780079696D56}"/>
              </a:ext>
            </a:extLst>
          </p:cNvPr>
          <p:cNvSpPr txBox="1">
            <a:spLocks/>
          </p:cNvSpPr>
          <p:nvPr userDrawn="1"/>
        </p:nvSpPr>
        <p:spPr>
          <a:xfrm>
            <a:off x="455994" y="1817559"/>
            <a:ext cx="11231768" cy="178043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a:pPr>
            <a:r>
              <a:rPr kumimoji="0" lang="en-US" sz="1961" b="0" i="0" u="none" strike="noStrike" kern="1200" cap="none" spc="-49" normalizeH="0" baseline="0" noProof="0">
                <a:ln>
                  <a:noFill/>
                </a:ln>
                <a:solidFill>
                  <a:srgbClr val="FFFFFF"/>
                </a:solidFill>
                <a:effectLst/>
                <a:uLnTx/>
                <a:uFillTx/>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63560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1228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89210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392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Databas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52147A2E-0D1D-D04F-9AA7-709D4395011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15340" y="1033078"/>
            <a:ext cx="4791164" cy="4791844"/>
          </a:xfrm>
          <a:prstGeom prst="rect">
            <a:avLst/>
          </a:prstGeom>
        </p:spPr>
      </p:pic>
    </p:spTree>
    <p:extLst>
      <p:ext uri="{BB962C8B-B14F-4D97-AF65-F5344CB8AC3E}">
        <p14:creationId xmlns:p14="http://schemas.microsoft.com/office/powerpoint/2010/main" val="1505892240"/>
      </p:ext>
    </p:extLst>
  </p:cSld>
  <p:clrMapOvr>
    <a:masterClrMapping/>
  </p:clrMapOvr>
  <p:transition>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332016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86658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156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7573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59758361"/>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88348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89036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5842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26903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and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76438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Machine Learn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632457D-2E73-C14C-A756-E3412D8A10B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12319" y="949201"/>
            <a:ext cx="4958896" cy="4959599"/>
          </a:xfrm>
          <a:prstGeom prst="rect">
            <a:avLst/>
          </a:prstGeom>
        </p:spPr>
      </p:pic>
    </p:spTree>
    <p:extLst>
      <p:ext uri="{BB962C8B-B14F-4D97-AF65-F5344CB8AC3E}">
        <p14:creationId xmlns:p14="http://schemas.microsoft.com/office/powerpoint/2010/main" val="282769040"/>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and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64653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64449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and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5975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cstate="email">
              <a:extLst>
                <a:ext uri="{28A0092B-C50C-407E-A947-70E740481C1C}">
                  <a14:useLocalDpi xmlns:a14="http://schemas.microsoft.com/office/drawing/2010/main"/>
                </a:ext>
              </a:extLst>
            </a:blip>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cstate="email">
              <a:extLst>
                <a:ext uri="{28A0092B-C50C-407E-A947-70E740481C1C}">
                  <a14:useLocalDpi xmlns:a14="http://schemas.microsoft.com/office/drawing/2010/main"/>
                </a:ext>
              </a:extLst>
            </a:blip>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163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4151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57610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10696"/>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183528"/>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069097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8294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lide Network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229842" y="2"/>
            <a:ext cx="5962158" cy="6857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1087ACB6-FF83-1141-87B7-4BDC98C20A8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76092" y="808078"/>
            <a:ext cx="5231109" cy="5231851"/>
          </a:xfrm>
          <a:prstGeom prst="rect">
            <a:avLst/>
          </a:prstGeom>
        </p:spPr>
      </p:pic>
    </p:spTree>
    <p:extLst>
      <p:ext uri="{BB962C8B-B14F-4D97-AF65-F5344CB8AC3E}">
        <p14:creationId xmlns:p14="http://schemas.microsoft.com/office/powerpoint/2010/main" val="548764998"/>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7433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9945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4529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464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56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9621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3422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9225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51873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392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Image White ">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3" y="176406"/>
            <a:ext cx="1769032" cy="794522"/>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23768151"/>
      </p:ext>
    </p:extLst>
  </p:cSld>
  <p:clrMapOvr>
    <a:masterClrMapping/>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57048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preserve="1" userDrawn="1">
  <p:cSld name="1_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BF84B0-D85E-4670-986B-F1708D419FD2}"/>
              </a:ext>
            </a:extLst>
          </p:cNvPr>
          <p:cNvSpPr/>
          <p:nvPr userDrawn="1"/>
        </p:nvSpPr>
        <p:spPr bwMode="auto">
          <a:xfrm>
            <a:off x="3724275" y="0"/>
            <a:ext cx="8467725" cy="6858000"/>
          </a:xfrm>
          <a:prstGeom prst="rect">
            <a:avLst/>
          </a:prstGeom>
          <a:gradFill flip="none" rotWithShape="1">
            <a:gsLst>
              <a:gs pos="100000">
                <a:schemeClr val="bg1">
                  <a:alpha val="64000"/>
                </a:schemeClr>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335B5D6C-7B5F-4A23-88B7-F07527884A8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3027" t="-1190" r="-6687" b="51234"/>
          <a:stretch/>
        </p:blipFill>
        <p:spPr>
          <a:xfrm>
            <a:off x="414089" y="457200"/>
            <a:ext cx="4568680" cy="6400800"/>
          </a:xfrm>
          <a:prstGeom prst="rect">
            <a:avLst/>
          </a:prstGeom>
        </p:spPr>
      </p:pic>
      <p:sp>
        <p:nvSpPr>
          <p:cNvPr id="2" name="TextBox 1">
            <a:extLst>
              <a:ext uri="{FF2B5EF4-FFF2-40B4-BE49-F238E27FC236}">
                <a16:creationId xmlns:a16="http://schemas.microsoft.com/office/drawing/2014/main" id="{011D05A2-09B8-46CE-837B-CE1ABAABC718}"/>
              </a:ext>
            </a:extLst>
          </p:cNvPr>
          <p:cNvSpPr txBox="1"/>
          <p:nvPr userDrawn="1"/>
        </p:nvSpPr>
        <p:spPr>
          <a:xfrm>
            <a:off x="1901127" y="3810000"/>
            <a:ext cx="1594604" cy="369332"/>
          </a:xfrm>
          <a:prstGeom prst="rect">
            <a:avLst/>
          </a:prstGeom>
          <a:noFill/>
        </p:spPr>
        <p:txBody>
          <a:bodyPr wrap="none" lIns="0" tIns="0" rIns="0" bIns="0" rtlCol="0">
            <a:spAutoFit/>
          </a:bodyPr>
          <a:lstStyle/>
          <a:p>
            <a:pPr algn="l"/>
            <a:r>
              <a:rPr lang="en-US" sz="2400">
                <a:latin typeface="+mj-lt"/>
              </a:rPr>
              <a:t>Scott IMAG</a:t>
            </a:r>
          </a:p>
        </p:txBody>
      </p:sp>
    </p:spTree>
    <p:extLst>
      <p:ext uri="{BB962C8B-B14F-4D97-AF65-F5344CB8AC3E}">
        <p14:creationId xmlns:p14="http://schemas.microsoft.com/office/powerpoint/2010/main" val="2896103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22BE9-9472-4145-80AF-CD4A182526F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D1CA3EC3-A1B1-4D58-BF66-58E45654741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9" name="Picture 8" descr="Microsoft Build">
            <a:extLst>
              <a:ext uri="{FF2B5EF4-FFF2-40B4-BE49-F238E27FC236}">
                <a16:creationId xmlns:a16="http://schemas.microsoft.com/office/drawing/2014/main" id="{CBB71122-D8F4-4419-8495-A9A64DBBE92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7355" y="2087764"/>
            <a:ext cx="4730906" cy="2682472"/>
          </a:xfrm>
          <a:prstGeom prst="rect">
            <a:avLst/>
          </a:prstGeom>
        </p:spPr>
      </p:pic>
    </p:spTree>
    <p:extLst>
      <p:ext uri="{BB962C8B-B14F-4D97-AF65-F5344CB8AC3E}">
        <p14:creationId xmlns:p14="http://schemas.microsoft.com/office/powerpoint/2010/main" val="34110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A48D09F3-B855-45E1-8177-0E3212EAA92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395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5366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669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269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03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4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294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2810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Image Blue">
    <p:bg>
      <p:bgPr>
        <a:solidFill>
          <a:srgbClr val="0078D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5" name="Picture 14">
            <a:extLst>
              <a:ext uri="{FF2B5EF4-FFF2-40B4-BE49-F238E27FC236}">
                <a16:creationId xmlns:a16="http://schemas.microsoft.com/office/drawing/2014/main" id="{1CC70ADC-EC82-0141-A941-106EC884701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7" name="TextBox 16">
            <a:extLst>
              <a:ext uri="{FF2B5EF4-FFF2-40B4-BE49-F238E27FC236}">
                <a16:creationId xmlns:a16="http://schemas.microsoft.com/office/drawing/2014/main" id="{0F1B41A1-36E8-4846-B6BD-E90BEB3A9582}"/>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rgbClr val="000000"/>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7282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9765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3074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9230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229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73035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0209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913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3878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505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11567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76826" y="3851373"/>
            <a:ext cx="5521129" cy="24128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6484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64842" y="5036462"/>
            <a:ext cx="1555799"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03491" y="4771990"/>
            <a:ext cx="1568743" cy="210955"/>
          </a:xfrm>
          <a:prstGeom prst="rect">
            <a:avLst/>
          </a:prstGeom>
          <a:noFill/>
          <a:ln>
            <a:noFill/>
          </a:ln>
        </p:spPr>
        <p:txBody>
          <a:bodyPr wrap="square" lIns="0" tIns="0" rIns="0" bIns="0" rtlCol="0">
            <a:spAutoFit/>
          </a:bodyPr>
          <a:lstStyle/>
          <a:p>
            <a:pPr algn="l"/>
            <a:r>
              <a:rPr lang="en-US" sz="1371"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389484" y="5036463"/>
            <a:ext cx="2465168" cy="241415"/>
          </a:xfrm>
          <a:prstGeom prst="rect">
            <a:avLst/>
          </a:prstGeom>
          <a:ln>
            <a:noFill/>
          </a:ln>
        </p:spPr>
        <p:txBody>
          <a:bodyPr tIns="0" rIns="0" bIns="0"/>
          <a:lstStyle>
            <a:lvl1pPr>
              <a:defRPr sz="1567">
                <a:solidFill>
                  <a:schemeClr val="tx1"/>
                </a:solidFill>
                <a:latin typeface="Segoe UI Semilight" panose="020B0402040204020203" pitchFamily="34" charset="0"/>
                <a:cs typeface="Segoe UI Semilight" panose="020B0402040204020203" pitchFamily="34" charset="0"/>
              </a:defRPr>
            </a:lvl1pPr>
            <a:lvl2pPr>
              <a:defRPr sz="1175">
                <a:solidFill>
                  <a:schemeClr val="bg1"/>
                </a:solidFill>
              </a:defRPr>
            </a:lvl2pPr>
            <a:lvl3pPr>
              <a:defRPr sz="1175">
                <a:solidFill>
                  <a:schemeClr val="bg1"/>
                </a:solidFill>
              </a:defRPr>
            </a:lvl3pPr>
            <a:lvl4pPr>
              <a:defRPr sz="1175">
                <a:solidFill>
                  <a:schemeClr val="bg1"/>
                </a:solidFill>
              </a:defRPr>
            </a:lvl4pPr>
            <a:lvl5pPr>
              <a:defRPr sz="1175">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3917A490-55BF-A74D-82B3-37759DA50C7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314" y="176406"/>
            <a:ext cx="1769031" cy="794522"/>
          </a:xfrm>
          <a:prstGeom prst="rect">
            <a:avLst/>
          </a:prstGeom>
        </p:spPr>
      </p:pic>
      <p:sp>
        <p:nvSpPr>
          <p:cNvPr id="17" name="TextBox 16">
            <a:extLst>
              <a:ext uri="{FF2B5EF4-FFF2-40B4-BE49-F238E27FC236}">
                <a16:creationId xmlns:a16="http://schemas.microsoft.com/office/drawing/2014/main" id="{AAEBEEF1-9DB9-104D-8388-5A154577E4EA}"/>
              </a:ext>
            </a:extLst>
          </p:cNvPr>
          <p:cNvSpPr txBox="1"/>
          <p:nvPr userDrawn="1"/>
        </p:nvSpPr>
        <p:spPr>
          <a:xfrm>
            <a:off x="4288515" y="461948"/>
            <a:ext cx="1477550" cy="244426"/>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94268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32763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51458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5440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32469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345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71780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69608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60619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3293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8923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spcAft>
                <a:spcPts val="1175"/>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Box 6">
            <a:extLst>
              <a:ext uri="{FF2B5EF4-FFF2-40B4-BE49-F238E27FC236}">
                <a16:creationId xmlns:a16="http://schemas.microsoft.com/office/drawing/2014/main" id="{5CA45968-FF88-A643-9356-5B6A1D2AB467}"/>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983286842"/>
      </p:ext>
    </p:extLst>
  </p:cSld>
  <p:clrMapOvr>
    <a:masterClrMapping/>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7683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0611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013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99532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939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972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0857105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3815432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6113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1347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tro or Simple 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Short, medium or long headline option here.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7" name="Text Placeholder 3">
            <a:extLst>
              <a:ext uri="{FF2B5EF4-FFF2-40B4-BE49-F238E27FC236}">
                <a16:creationId xmlns:a16="http://schemas.microsoft.com/office/drawing/2014/main" id="{3C95E9C9-01B6-1E45-B02D-07B21BE3C4D2}"/>
              </a:ext>
            </a:extLst>
          </p:cNvPr>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lnSpc>
                <a:spcPts val="1765"/>
              </a:lnSpc>
              <a:spcAft>
                <a:spcPts val="882"/>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Body copy Segoe Regular 14/18. Lorem ipsum dolor </a:t>
            </a:r>
            <a:r>
              <a:rPr lang="en-US" err="1"/>
              <a:t>isit</a:t>
            </a:r>
            <a:r>
              <a:rPr lang="en-US"/>
              <a:t>.</a:t>
            </a:r>
          </a:p>
        </p:txBody>
      </p:sp>
      <p:sp>
        <p:nvSpPr>
          <p:cNvPr id="8" name="TextBox 7">
            <a:extLst>
              <a:ext uri="{FF2B5EF4-FFF2-40B4-BE49-F238E27FC236}">
                <a16:creationId xmlns:a16="http://schemas.microsoft.com/office/drawing/2014/main" id="{434FA1E9-F4AA-9042-94C4-1D805B3758AA}"/>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888747809"/>
      </p:ext>
    </p:extLst>
  </p:cSld>
  <p:clrMapOvr>
    <a:masterClrMapping/>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08623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11214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92274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1593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06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Full IMAG [the gar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FE90F-6912-4056-B0CF-88C189BAB3E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Freeform 4">
            <a:extLst>
              <a:ext uri="{FF2B5EF4-FFF2-40B4-BE49-F238E27FC236}">
                <a16:creationId xmlns:a16="http://schemas.microsoft.com/office/drawing/2014/main" id="{857EF9E0-B61E-408C-8A96-AA73D4888C47}"/>
              </a:ext>
            </a:extLst>
          </p:cNvPr>
          <p:cNvSpPr/>
          <p:nvPr userDrawn="1"/>
        </p:nvSpPr>
        <p:spPr>
          <a:xfrm>
            <a:off x="3641726" y="1180688"/>
            <a:ext cx="4892360" cy="7457985"/>
          </a:xfrm>
          <a:custGeom>
            <a:avLst/>
            <a:gdLst>
              <a:gd name="connsiteX0" fmla="*/ 2979161 w 3665402"/>
              <a:gd name="connsiteY0" fmla="*/ 4118113 h 5587592"/>
              <a:gd name="connsiteX1" fmla="*/ 2959774 w 3665402"/>
              <a:gd name="connsiteY1" fmla="*/ 4589238 h 5587592"/>
              <a:gd name="connsiteX2" fmla="*/ 2976683 w 3665402"/>
              <a:gd name="connsiteY2" fmla="*/ 4893782 h 5587592"/>
              <a:gd name="connsiteX3" fmla="*/ 3016569 w 3665402"/>
              <a:gd name="connsiteY3" fmla="*/ 4674018 h 5587592"/>
              <a:gd name="connsiteX4" fmla="*/ 2995081 w 3665402"/>
              <a:gd name="connsiteY4" fmla="*/ 4362563 h 5587592"/>
              <a:gd name="connsiteX5" fmla="*/ 2979161 w 3665402"/>
              <a:gd name="connsiteY5" fmla="*/ 4118113 h 5587592"/>
              <a:gd name="connsiteX6" fmla="*/ 772882 w 3665402"/>
              <a:gd name="connsiteY6" fmla="*/ 4076798 h 5587592"/>
              <a:gd name="connsiteX7" fmla="*/ 663762 w 3665402"/>
              <a:gd name="connsiteY7" fmla="*/ 4463106 h 5587592"/>
              <a:gd name="connsiteX8" fmla="*/ 655001 w 3665402"/>
              <a:gd name="connsiteY8" fmla="*/ 4676018 h 5587592"/>
              <a:gd name="connsiteX9" fmla="*/ 693637 w 3665402"/>
              <a:gd name="connsiteY9" fmla="*/ 4690987 h 5587592"/>
              <a:gd name="connsiteX10" fmla="*/ 732542 w 3665402"/>
              <a:gd name="connsiteY10" fmla="*/ 4460987 h 5587592"/>
              <a:gd name="connsiteX11" fmla="*/ 772882 w 3665402"/>
              <a:gd name="connsiteY11" fmla="*/ 4076798 h 5587592"/>
              <a:gd name="connsiteX12" fmla="*/ 1965436 w 3665402"/>
              <a:gd name="connsiteY12" fmla="*/ 618 h 5587592"/>
              <a:gd name="connsiteX13" fmla="*/ 2094339 w 3665402"/>
              <a:gd name="connsiteY13" fmla="*/ 21756 h 5587592"/>
              <a:gd name="connsiteX14" fmla="*/ 1999853 w 3665402"/>
              <a:gd name="connsiteY14" fmla="*/ 26468 h 5587592"/>
              <a:gd name="connsiteX15" fmla="*/ 1963800 w 3665402"/>
              <a:gd name="connsiteY15" fmla="*/ 40663 h 5587592"/>
              <a:gd name="connsiteX16" fmla="*/ 2111038 w 3665402"/>
              <a:gd name="connsiteY16" fmla="*/ 39543 h 5587592"/>
              <a:gd name="connsiteX17" fmla="*/ 2223942 w 3665402"/>
              <a:gd name="connsiteY17" fmla="*/ 98919 h 5587592"/>
              <a:gd name="connsiteX18" fmla="*/ 2155867 w 3665402"/>
              <a:gd name="connsiteY18" fmla="*/ 84286 h 5587592"/>
              <a:gd name="connsiteX19" fmla="*/ 2120128 w 3665402"/>
              <a:gd name="connsiteY19" fmla="*/ 95722 h 5587592"/>
              <a:gd name="connsiteX20" fmla="*/ 2207887 w 3665402"/>
              <a:gd name="connsiteY20" fmla="*/ 107709 h 5587592"/>
              <a:gd name="connsiteX21" fmla="*/ 2287082 w 3665402"/>
              <a:gd name="connsiteY21" fmla="*/ 170929 h 5587592"/>
              <a:gd name="connsiteX22" fmla="*/ 2197340 w 3665402"/>
              <a:gd name="connsiteY22" fmla="*/ 159355 h 5587592"/>
              <a:gd name="connsiteX23" fmla="*/ 2277051 w 3665402"/>
              <a:gd name="connsiteY23" fmla="*/ 182733 h 5587592"/>
              <a:gd name="connsiteX24" fmla="*/ 2346867 w 3665402"/>
              <a:gd name="connsiteY24" fmla="*/ 266270 h 5587592"/>
              <a:gd name="connsiteX25" fmla="*/ 2441725 w 3665402"/>
              <a:gd name="connsiteY25" fmla="*/ 473714 h 5587592"/>
              <a:gd name="connsiteX26" fmla="*/ 2459446 w 3665402"/>
              <a:gd name="connsiteY26" fmla="*/ 599406 h 5587592"/>
              <a:gd name="connsiteX27" fmla="*/ 2444495 w 3665402"/>
              <a:gd name="connsiteY27" fmla="*/ 718453 h 5587592"/>
              <a:gd name="connsiteX28" fmla="*/ 2388998 w 3665402"/>
              <a:gd name="connsiteY28" fmla="*/ 1048608 h 5587592"/>
              <a:gd name="connsiteX29" fmla="*/ 2327511 w 3665402"/>
              <a:gd name="connsiteY29" fmla="*/ 1142969 h 5587592"/>
              <a:gd name="connsiteX30" fmla="*/ 2304325 w 3665402"/>
              <a:gd name="connsiteY30" fmla="*/ 1350399 h 5587592"/>
              <a:gd name="connsiteX31" fmla="*/ 2244078 w 3665402"/>
              <a:gd name="connsiteY31" fmla="*/ 1542161 h 5587592"/>
              <a:gd name="connsiteX32" fmla="*/ 2205717 w 3665402"/>
              <a:gd name="connsiteY32" fmla="*/ 1651487 h 5587592"/>
              <a:gd name="connsiteX33" fmla="*/ 2205436 w 3665402"/>
              <a:gd name="connsiteY33" fmla="*/ 1671290 h 5587592"/>
              <a:gd name="connsiteX34" fmla="*/ 2329982 w 3665402"/>
              <a:gd name="connsiteY34" fmla="*/ 1807238 h 5587592"/>
              <a:gd name="connsiteX35" fmla="*/ 2672146 w 3665402"/>
              <a:gd name="connsiteY35" fmla="*/ 1959547 h 5587592"/>
              <a:gd name="connsiteX36" fmla="*/ 3239610 w 3665402"/>
              <a:gd name="connsiteY36" fmla="*/ 2133394 h 5587592"/>
              <a:gd name="connsiteX37" fmla="*/ 3354081 w 3665402"/>
              <a:gd name="connsiteY37" fmla="*/ 2343530 h 5587592"/>
              <a:gd name="connsiteX38" fmla="*/ 3482853 w 3665402"/>
              <a:gd name="connsiteY38" fmla="*/ 2910597 h 5587592"/>
              <a:gd name="connsiteX39" fmla="*/ 3661898 w 3665402"/>
              <a:gd name="connsiteY39" fmla="*/ 4495896 h 5587592"/>
              <a:gd name="connsiteX40" fmla="*/ 3608880 w 3665402"/>
              <a:gd name="connsiteY40" fmla="*/ 5269875 h 5587592"/>
              <a:gd name="connsiteX41" fmla="*/ 3563544 w 3665402"/>
              <a:gd name="connsiteY41" fmla="*/ 5546582 h 5587592"/>
              <a:gd name="connsiteX42" fmla="*/ 3556574 w 3665402"/>
              <a:gd name="connsiteY42" fmla="*/ 5587592 h 5587592"/>
              <a:gd name="connsiteX43" fmla="*/ 530911 w 3665402"/>
              <a:gd name="connsiteY43" fmla="*/ 5587592 h 5587592"/>
              <a:gd name="connsiteX44" fmla="*/ 545328 w 3665402"/>
              <a:gd name="connsiteY44" fmla="*/ 5509068 h 5587592"/>
              <a:gd name="connsiteX45" fmla="*/ 563160 w 3665402"/>
              <a:gd name="connsiteY45" fmla="*/ 5414325 h 5587592"/>
              <a:gd name="connsiteX46" fmla="*/ 498666 w 3665402"/>
              <a:gd name="connsiteY46" fmla="*/ 5361361 h 5587592"/>
              <a:gd name="connsiteX47" fmla="*/ 439873 w 3665402"/>
              <a:gd name="connsiteY47" fmla="*/ 5253669 h 5587592"/>
              <a:gd name="connsiteX48" fmla="*/ 297436 w 3665402"/>
              <a:gd name="connsiteY48" fmla="*/ 5250052 h 5587592"/>
              <a:gd name="connsiteX49" fmla="*/ 208127 w 3665402"/>
              <a:gd name="connsiteY49" fmla="*/ 5114717 h 5587592"/>
              <a:gd name="connsiteX50" fmla="*/ 3631 w 3665402"/>
              <a:gd name="connsiteY50" fmla="*/ 4408127 h 5587592"/>
              <a:gd name="connsiteX51" fmla="*/ 148805 w 3665402"/>
              <a:gd name="connsiteY51" fmla="*/ 3691956 h 5587592"/>
              <a:gd name="connsiteX52" fmla="*/ 223551 w 3665402"/>
              <a:gd name="connsiteY52" fmla="*/ 2693523 h 5587592"/>
              <a:gd name="connsiteX53" fmla="*/ 337016 w 3665402"/>
              <a:gd name="connsiteY53" fmla="*/ 2263336 h 5587592"/>
              <a:gd name="connsiteX54" fmla="*/ 701951 w 3665402"/>
              <a:gd name="connsiteY54" fmla="*/ 2085705 h 5587592"/>
              <a:gd name="connsiteX55" fmla="*/ 1266147 w 3665402"/>
              <a:gd name="connsiteY55" fmla="*/ 1861816 h 5587592"/>
              <a:gd name="connsiteX56" fmla="*/ 1430427 w 3665402"/>
              <a:gd name="connsiteY56" fmla="*/ 1725338 h 5587592"/>
              <a:gd name="connsiteX57" fmla="*/ 1412546 w 3665402"/>
              <a:gd name="connsiteY57" fmla="*/ 1309045 h 5587592"/>
              <a:gd name="connsiteX58" fmla="*/ 1268663 w 3665402"/>
              <a:gd name="connsiteY58" fmla="*/ 1194465 h 5587592"/>
              <a:gd name="connsiteX59" fmla="*/ 1244621 w 3665402"/>
              <a:gd name="connsiteY59" fmla="*/ 1130079 h 5587592"/>
              <a:gd name="connsiteX60" fmla="*/ 1236210 w 3665402"/>
              <a:gd name="connsiteY60" fmla="*/ 1115666 h 5587592"/>
              <a:gd name="connsiteX61" fmla="*/ 1196342 w 3665402"/>
              <a:gd name="connsiteY61" fmla="*/ 974396 h 5587592"/>
              <a:gd name="connsiteX62" fmla="*/ 1226298 w 3665402"/>
              <a:gd name="connsiteY62" fmla="*/ 894724 h 5587592"/>
              <a:gd name="connsiteX63" fmla="*/ 1224926 w 3665402"/>
              <a:gd name="connsiteY63" fmla="*/ 894300 h 5587592"/>
              <a:gd name="connsiteX64" fmla="*/ 1184869 w 3665402"/>
              <a:gd name="connsiteY64" fmla="*/ 523947 h 5587592"/>
              <a:gd name="connsiteX65" fmla="*/ 1311242 w 3665402"/>
              <a:gd name="connsiteY65" fmla="*/ 221686 h 5587592"/>
              <a:gd name="connsiteX66" fmla="*/ 1471261 w 3665402"/>
              <a:gd name="connsiteY66" fmla="*/ 168558 h 5587592"/>
              <a:gd name="connsiteX67" fmla="*/ 1579225 w 3665402"/>
              <a:gd name="connsiteY67" fmla="*/ 76250 h 5587592"/>
              <a:gd name="connsiteX68" fmla="*/ 1732287 w 3665402"/>
              <a:gd name="connsiteY68" fmla="*/ 35265 h 5587592"/>
              <a:gd name="connsiteX69" fmla="*/ 1831849 w 3665402"/>
              <a:gd name="connsiteY69" fmla="*/ 34668 h 5587592"/>
              <a:gd name="connsiteX70" fmla="*/ 1805840 w 3665402"/>
              <a:gd name="connsiteY70" fmla="*/ 26583 h 5587592"/>
              <a:gd name="connsiteX71" fmla="*/ 1726799 w 3665402"/>
              <a:gd name="connsiteY71" fmla="*/ 26286 h 5587592"/>
              <a:gd name="connsiteX72" fmla="*/ 1842668 w 3665402"/>
              <a:gd name="connsiteY72" fmla="*/ 2457 h 5587592"/>
              <a:gd name="connsiteX73" fmla="*/ 1896471 w 3665402"/>
              <a:gd name="connsiteY73" fmla="*/ 19279 h 5587592"/>
              <a:gd name="connsiteX74" fmla="*/ 1965436 w 3665402"/>
              <a:gd name="connsiteY74" fmla="*/ 618 h 55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65402" h="5587592">
                <a:moveTo>
                  <a:pt x="2979161" y="4118113"/>
                </a:moveTo>
                <a:cubicBezTo>
                  <a:pt x="2979161" y="4118113"/>
                  <a:pt x="2951041" y="4443759"/>
                  <a:pt x="2959774" y="4589238"/>
                </a:cubicBezTo>
                <a:cubicBezTo>
                  <a:pt x="2968506" y="4734714"/>
                  <a:pt x="2976683" y="4893782"/>
                  <a:pt x="2976683" y="4893782"/>
                </a:cubicBezTo>
                <a:cubicBezTo>
                  <a:pt x="2976683" y="4893782"/>
                  <a:pt x="3006749" y="4756353"/>
                  <a:pt x="3016569" y="4674018"/>
                </a:cubicBezTo>
                <a:cubicBezTo>
                  <a:pt x="3023641" y="4614752"/>
                  <a:pt x="3000594" y="4467098"/>
                  <a:pt x="2995081" y="4362563"/>
                </a:cubicBezTo>
                <a:cubicBezTo>
                  <a:pt x="2989570" y="4258029"/>
                  <a:pt x="2979161" y="4118113"/>
                  <a:pt x="2979161" y="4118113"/>
                </a:cubicBezTo>
                <a:close/>
                <a:moveTo>
                  <a:pt x="772882" y="4076798"/>
                </a:moveTo>
                <a:cubicBezTo>
                  <a:pt x="772882" y="4076798"/>
                  <a:pt x="697818" y="4350889"/>
                  <a:pt x="663762" y="4463106"/>
                </a:cubicBezTo>
                <a:cubicBezTo>
                  <a:pt x="643440" y="4532283"/>
                  <a:pt x="640431" y="4605400"/>
                  <a:pt x="655001" y="4676018"/>
                </a:cubicBezTo>
                <a:lnTo>
                  <a:pt x="693637" y="4690987"/>
                </a:lnTo>
                <a:cubicBezTo>
                  <a:pt x="693637" y="4690987"/>
                  <a:pt x="726949" y="4596890"/>
                  <a:pt x="732542" y="4460987"/>
                </a:cubicBezTo>
                <a:cubicBezTo>
                  <a:pt x="738133" y="4325089"/>
                  <a:pt x="771392" y="4113039"/>
                  <a:pt x="772882" y="4076798"/>
                </a:cubicBezTo>
                <a:close/>
                <a:moveTo>
                  <a:pt x="1965436" y="618"/>
                </a:moveTo>
                <a:cubicBezTo>
                  <a:pt x="2009452" y="-2264"/>
                  <a:pt x="2053542" y="4967"/>
                  <a:pt x="2094339" y="21756"/>
                </a:cubicBezTo>
                <a:cubicBezTo>
                  <a:pt x="2094339" y="21756"/>
                  <a:pt x="2033909" y="18998"/>
                  <a:pt x="1999853" y="26468"/>
                </a:cubicBezTo>
                <a:cubicBezTo>
                  <a:pt x="1987047" y="28880"/>
                  <a:pt x="1974814" y="33698"/>
                  <a:pt x="1963800" y="40663"/>
                </a:cubicBezTo>
                <a:cubicBezTo>
                  <a:pt x="1963800" y="40663"/>
                  <a:pt x="2048018" y="24550"/>
                  <a:pt x="2111038" y="39543"/>
                </a:cubicBezTo>
                <a:cubicBezTo>
                  <a:pt x="2172402" y="54139"/>
                  <a:pt x="2223942" y="98919"/>
                  <a:pt x="2223942" y="98919"/>
                </a:cubicBezTo>
                <a:cubicBezTo>
                  <a:pt x="2202115" y="90643"/>
                  <a:pt x="2179164" y="85709"/>
                  <a:pt x="2155867" y="84286"/>
                </a:cubicBezTo>
                <a:cubicBezTo>
                  <a:pt x="2131251" y="83496"/>
                  <a:pt x="2120128" y="95722"/>
                  <a:pt x="2120128" y="95722"/>
                </a:cubicBezTo>
                <a:cubicBezTo>
                  <a:pt x="2120128" y="95722"/>
                  <a:pt x="2187199" y="98293"/>
                  <a:pt x="2207887" y="107709"/>
                </a:cubicBezTo>
                <a:cubicBezTo>
                  <a:pt x="2243443" y="123895"/>
                  <a:pt x="2287082" y="170929"/>
                  <a:pt x="2287082" y="170929"/>
                </a:cubicBezTo>
                <a:cubicBezTo>
                  <a:pt x="2287082" y="170929"/>
                  <a:pt x="2227016" y="145900"/>
                  <a:pt x="2197340" y="159355"/>
                </a:cubicBezTo>
                <a:cubicBezTo>
                  <a:pt x="2199648" y="160852"/>
                  <a:pt x="2250128" y="170322"/>
                  <a:pt x="2277051" y="182733"/>
                </a:cubicBezTo>
                <a:cubicBezTo>
                  <a:pt x="2312349" y="199004"/>
                  <a:pt x="2342799" y="262997"/>
                  <a:pt x="2346867" y="266270"/>
                </a:cubicBezTo>
                <a:cubicBezTo>
                  <a:pt x="2386950" y="298501"/>
                  <a:pt x="2421710" y="385351"/>
                  <a:pt x="2441725" y="473714"/>
                </a:cubicBezTo>
                <a:cubicBezTo>
                  <a:pt x="2457504" y="514277"/>
                  <a:pt x="2468202" y="553507"/>
                  <a:pt x="2459446" y="599406"/>
                </a:cubicBezTo>
                <a:cubicBezTo>
                  <a:pt x="2458110" y="639463"/>
                  <a:pt x="2453106" y="679312"/>
                  <a:pt x="2444495" y="718453"/>
                </a:cubicBezTo>
                <a:cubicBezTo>
                  <a:pt x="2424132" y="810079"/>
                  <a:pt x="2404586" y="978357"/>
                  <a:pt x="2388998" y="1048608"/>
                </a:cubicBezTo>
                <a:cubicBezTo>
                  <a:pt x="2375800" y="1108075"/>
                  <a:pt x="2339499" y="1148090"/>
                  <a:pt x="2327511" y="1142969"/>
                </a:cubicBezTo>
                <a:cubicBezTo>
                  <a:pt x="2320161" y="1213394"/>
                  <a:pt x="2309019" y="1317919"/>
                  <a:pt x="2304325" y="1350399"/>
                </a:cubicBezTo>
                <a:cubicBezTo>
                  <a:pt x="2293495" y="1425292"/>
                  <a:pt x="2269508" y="1485414"/>
                  <a:pt x="2244078" y="1542161"/>
                </a:cubicBezTo>
                <a:cubicBezTo>
                  <a:pt x="2218647" y="1598909"/>
                  <a:pt x="2208595" y="1609612"/>
                  <a:pt x="2205717" y="1651487"/>
                </a:cubicBezTo>
                <a:cubicBezTo>
                  <a:pt x="2205428" y="1655692"/>
                  <a:pt x="2205266" y="1662477"/>
                  <a:pt x="2205436" y="1671290"/>
                </a:cubicBezTo>
                <a:cubicBezTo>
                  <a:pt x="2244022" y="1715275"/>
                  <a:pt x="2292104" y="1768886"/>
                  <a:pt x="2329982" y="1807238"/>
                </a:cubicBezTo>
                <a:cubicBezTo>
                  <a:pt x="2405579" y="1883780"/>
                  <a:pt x="2570750" y="1916400"/>
                  <a:pt x="2672146" y="1959547"/>
                </a:cubicBezTo>
                <a:cubicBezTo>
                  <a:pt x="2773542" y="2002695"/>
                  <a:pt x="3185711" y="2131342"/>
                  <a:pt x="3239610" y="2133394"/>
                </a:cubicBezTo>
                <a:cubicBezTo>
                  <a:pt x="3293506" y="2135445"/>
                  <a:pt x="3320477" y="2206249"/>
                  <a:pt x="3354081" y="2343530"/>
                </a:cubicBezTo>
                <a:cubicBezTo>
                  <a:pt x="3387687" y="2480808"/>
                  <a:pt x="3463708" y="2660410"/>
                  <a:pt x="3482853" y="2910597"/>
                </a:cubicBezTo>
                <a:cubicBezTo>
                  <a:pt x="3501998" y="3160782"/>
                  <a:pt x="3644668" y="4318365"/>
                  <a:pt x="3661898" y="4495896"/>
                </a:cubicBezTo>
                <a:cubicBezTo>
                  <a:pt x="3679126" y="4673429"/>
                  <a:pt x="3628236" y="5157142"/>
                  <a:pt x="3608880" y="5269875"/>
                </a:cubicBezTo>
                <a:cubicBezTo>
                  <a:pt x="3599201" y="5326242"/>
                  <a:pt x="3581820" y="5437067"/>
                  <a:pt x="3563544" y="5546582"/>
                </a:cubicBezTo>
                <a:lnTo>
                  <a:pt x="3556574" y="5587592"/>
                </a:lnTo>
                <a:lnTo>
                  <a:pt x="530911" y="5587592"/>
                </a:lnTo>
                <a:lnTo>
                  <a:pt x="545328" y="5509068"/>
                </a:lnTo>
                <a:cubicBezTo>
                  <a:pt x="555947" y="5451936"/>
                  <a:pt x="563160" y="5414325"/>
                  <a:pt x="563160" y="5414325"/>
                </a:cubicBezTo>
                <a:cubicBezTo>
                  <a:pt x="563160" y="5414325"/>
                  <a:pt x="515327" y="5384594"/>
                  <a:pt x="498666" y="5361361"/>
                </a:cubicBezTo>
                <a:cubicBezTo>
                  <a:pt x="482184" y="5338378"/>
                  <a:pt x="439873" y="5253669"/>
                  <a:pt x="439873" y="5253669"/>
                </a:cubicBezTo>
                <a:cubicBezTo>
                  <a:pt x="439873" y="5253669"/>
                  <a:pt x="331731" y="5251259"/>
                  <a:pt x="297436" y="5250052"/>
                </a:cubicBezTo>
                <a:cubicBezTo>
                  <a:pt x="263138" y="5248844"/>
                  <a:pt x="236292" y="5192184"/>
                  <a:pt x="208127" y="5114717"/>
                </a:cubicBezTo>
                <a:cubicBezTo>
                  <a:pt x="159410" y="4980723"/>
                  <a:pt x="27065" y="4554123"/>
                  <a:pt x="3631" y="4408127"/>
                </a:cubicBezTo>
                <a:cubicBezTo>
                  <a:pt x="-19802" y="4262134"/>
                  <a:pt x="75047" y="3934335"/>
                  <a:pt x="148805" y="3691956"/>
                </a:cubicBezTo>
                <a:cubicBezTo>
                  <a:pt x="222565" y="3449574"/>
                  <a:pt x="173490" y="2836933"/>
                  <a:pt x="223551" y="2693523"/>
                </a:cubicBezTo>
                <a:cubicBezTo>
                  <a:pt x="273615" y="2550114"/>
                  <a:pt x="294278" y="2355017"/>
                  <a:pt x="337016" y="2263336"/>
                </a:cubicBezTo>
                <a:cubicBezTo>
                  <a:pt x="379754" y="2171656"/>
                  <a:pt x="577599" y="2130080"/>
                  <a:pt x="701951" y="2085705"/>
                </a:cubicBezTo>
                <a:cubicBezTo>
                  <a:pt x="826303" y="2041330"/>
                  <a:pt x="1184245" y="1921106"/>
                  <a:pt x="1266147" y="1861816"/>
                </a:cubicBezTo>
                <a:cubicBezTo>
                  <a:pt x="1315941" y="1825771"/>
                  <a:pt x="1379448" y="1771547"/>
                  <a:pt x="1430427" y="1725338"/>
                </a:cubicBezTo>
                <a:cubicBezTo>
                  <a:pt x="1437432" y="1619359"/>
                  <a:pt x="1425345" y="1320822"/>
                  <a:pt x="1412546" y="1309045"/>
                </a:cubicBezTo>
                <a:cubicBezTo>
                  <a:pt x="1398080" y="1295732"/>
                  <a:pt x="1295106" y="1272227"/>
                  <a:pt x="1268663" y="1194465"/>
                </a:cubicBezTo>
                <a:cubicBezTo>
                  <a:pt x="1263139" y="1178220"/>
                  <a:pt x="1254316" y="1155626"/>
                  <a:pt x="1244621" y="1130079"/>
                </a:cubicBezTo>
                <a:cubicBezTo>
                  <a:pt x="1241326" y="1125581"/>
                  <a:pt x="1238507" y="1120750"/>
                  <a:pt x="1236210" y="1115666"/>
                </a:cubicBezTo>
                <a:cubicBezTo>
                  <a:pt x="1215069" y="1071158"/>
                  <a:pt x="1201592" y="1023394"/>
                  <a:pt x="1196342" y="974396"/>
                </a:cubicBezTo>
                <a:cubicBezTo>
                  <a:pt x="1188668" y="929225"/>
                  <a:pt x="1193650" y="895721"/>
                  <a:pt x="1226298" y="894724"/>
                </a:cubicBezTo>
                <a:cubicBezTo>
                  <a:pt x="1225834" y="894587"/>
                  <a:pt x="1225053" y="894743"/>
                  <a:pt x="1224926" y="894300"/>
                </a:cubicBezTo>
                <a:cubicBezTo>
                  <a:pt x="1214649" y="858497"/>
                  <a:pt x="1194136" y="744590"/>
                  <a:pt x="1184869" y="523947"/>
                </a:cubicBezTo>
                <a:cubicBezTo>
                  <a:pt x="1178839" y="380369"/>
                  <a:pt x="1248594" y="275355"/>
                  <a:pt x="1311242" y="221686"/>
                </a:cubicBezTo>
                <a:cubicBezTo>
                  <a:pt x="1373888" y="168017"/>
                  <a:pt x="1471261" y="168558"/>
                  <a:pt x="1471261" y="168558"/>
                </a:cubicBezTo>
                <a:cubicBezTo>
                  <a:pt x="1471261" y="168558"/>
                  <a:pt x="1520231" y="106567"/>
                  <a:pt x="1579225" y="76250"/>
                </a:cubicBezTo>
                <a:cubicBezTo>
                  <a:pt x="1601166" y="64970"/>
                  <a:pt x="1678701" y="41005"/>
                  <a:pt x="1732287" y="35265"/>
                </a:cubicBezTo>
                <a:cubicBezTo>
                  <a:pt x="1765418" y="32657"/>
                  <a:pt x="1798691" y="32456"/>
                  <a:pt x="1831849" y="34668"/>
                </a:cubicBezTo>
                <a:cubicBezTo>
                  <a:pt x="1822939" y="32824"/>
                  <a:pt x="1814228" y="30117"/>
                  <a:pt x="1805840" y="26583"/>
                </a:cubicBezTo>
                <a:cubicBezTo>
                  <a:pt x="1794285" y="20342"/>
                  <a:pt x="1726799" y="26286"/>
                  <a:pt x="1726799" y="26286"/>
                </a:cubicBezTo>
                <a:cubicBezTo>
                  <a:pt x="1726799" y="26286"/>
                  <a:pt x="1792030" y="-4429"/>
                  <a:pt x="1842668" y="2457"/>
                </a:cubicBezTo>
                <a:cubicBezTo>
                  <a:pt x="1862699" y="5183"/>
                  <a:pt x="1896471" y="19279"/>
                  <a:pt x="1896471" y="19279"/>
                </a:cubicBezTo>
                <a:cubicBezTo>
                  <a:pt x="1896471" y="19279"/>
                  <a:pt x="1943956" y="2119"/>
                  <a:pt x="1965436" y="618"/>
                </a:cubicBezTo>
                <a:close/>
              </a:path>
            </a:pathLst>
          </a:custGeom>
          <a:solidFill>
            <a:schemeClr val="bg1"/>
          </a:solidFill>
          <a:ln w="2425" cap="flat">
            <a:noFill/>
            <a:prstDash val="solid"/>
            <a:miter/>
          </a:ln>
          <a:effectLst>
            <a:outerShdw blurRad="1270000" dist="114300" dir="16200000" rotWithShape="0">
              <a:schemeClr val="bg1">
                <a:alpha val="43000"/>
              </a:schemeClr>
            </a:outerShdw>
          </a:effectLst>
        </p:spPr>
        <p:txBody>
          <a:bodyPr wrap="square" tIns="3291840" rtlCol="0" anchor="t">
            <a:noAutofit/>
          </a:bodyPr>
          <a:lstStyle/>
          <a:p>
            <a:pPr algn="ctr"/>
            <a:r>
              <a:rPr lang="en-US"/>
              <a:t>Charles</a:t>
            </a:r>
          </a:p>
        </p:txBody>
      </p:sp>
    </p:spTree>
    <p:extLst>
      <p:ext uri="{BB962C8B-B14F-4D97-AF65-F5344CB8AC3E}">
        <p14:creationId xmlns:p14="http://schemas.microsoft.com/office/powerpoint/2010/main" val="3131250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Full IMAG [gasworks]">
    <p:spTree>
      <p:nvGrpSpPr>
        <p:cNvPr id="1" name=""/>
        <p:cNvGrpSpPr/>
        <p:nvPr/>
      </p:nvGrpSpPr>
      <p:grpSpPr>
        <a:xfrm>
          <a:off x="0" y="0"/>
          <a:ext cx="0" cy="0"/>
          <a:chOff x="0" y="0"/>
          <a:chExt cx="0" cy="0"/>
        </a:xfrm>
      </p:grpSpPr>
      <p:pic>
        <p:nvPicPr>
          <p:cNvPr id="5" name="Picture 4" descr="A picture containing sky, outdoor, grass, building&#10;&#10;Description automatically generated">
            <a:extLst>
              <a:ext uri="{FF2B5EF4-FFF2-40B4-BE49-F238E27FC236}">
                <a16:creationId xmlns:a16="http://schemas.microsoft.com/office/drawing/2014/main" id="{500782B3-AD39-43BD-8C0F-AEC00B1BA0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944" cy="6856281"/>
          </a:xfrm>
          <a:prstGeom prst="rect">
            <a:avLst/>
          </a:prstGeom>
        </p:spPr>
      </p:pic>
      <p:sp>
        <p:nvSpPr>
          <p:cNvPr id="3" name="Freeform 4">
            <a:extLst>
              <a:ext uri="{FF2B5EF4-FFF2-40B4-BE49-F238E27FC236}">
                <a16:creationId xmlns:a16="http://schemas.microsoft.com/office/drawing/2014/main" id="{857EF9E0-B61E-408C-8A96-AA73D4888C47}"/>
              </a:ext>
            </a:extLst>
          </p:cNvPr>
          <p:cNvSpPr/>
          <p:nvPr userDrawn="1"/>
        </p:nvSpPr>
        <p:spPr>
          <a:xfrm>
            <a:off x="3641726" y="1180688"/>
            <a:ext cx="4892360" cy="7457985"/>
          </a:xfrm>
          <a:custGeom>
            <a:avLst/>
            <a:gdLst>
              <a:gd name="connsiteX0" fmla="*/ 2979161 w 3665402"/>
              <a:gd name="connsiteY0" fmla="*/ 4118113 h 5587592"/>
              <a:gd name="connsiteX1" fmla="*/ 2959774 w 3665402"/>
              <a:gd name="connsiteY1" fmla="*/ 4589238 h 5587592"/>
              <a:gd name="connsiteX2" fmla="*/ 2976683 w 3665402"/>
              <a:gd name="connsiteY2" fmla="*/ 4893782 h 5587592"/>
              <a:gd name="connsiteX3" fmla="*/ 3016569 w 3665402"/>
              <a:gd name="connsiteY3" fmla="*/ 4674018 h 5587592"/>
              <a:gd name="connsiteX4" fmla="*/ 2995081 w 3665402"/>
              <a:gd name="connsiteY4" fmla="*/ 4362563 h 5587592"/>
              <a:gd name="connsiteX5" fmla="*/ 2979161 w 3665402"/>
              <a:gd name="connsiteY5" fmla="*/ 4118113 h 5587592"/>
              <a:gd name="connsiteX6" fmla="*/ 772882 w 3665402"/>
              <a:gd name="connsiteY6" fmla="*/ 4076798 h 5587592"/>
              <a:gd name="connsiteX7" fmla="*/ 663762 w 3665402"/>
              <a:gd name="connsiteY7" fmla="*/ 4463106 h 5587592"/>
              <a:gd name="connsiteX8" fmla="*/ 655001 w 3665402"/>
              <a:gd name="connsiteY8" fmla="*/ 4676018 h 5587592"/>
              <a:gd name="connsiteX9" fmla="*/ 693637 w 3665402"/>
              <a:gd name="connsiteY9" fmla="*/ 4690987 h 5587592"/>
              <a:gd name="connsiteX10" fmla="*/ 732542 w 3665402"/>
              <a:gd name="connsiteY10" fmla="*/ 4460987 h 5587592"/>
              <a:gd name="connsiteX11" fmla="*/ 772882 w 3665402"/>
              <a:gd name="connsiteY11" fmla="*/ 4076798 h 5587592"/>
              <a:gd name="connsiteX12" fmla="*/ 1965436 w 3665402"/>
              <a:gd name="connsiteY12" fmla="*/ 618 h 5587592"/>
              <a:gd name="connsiteX13" fmla="*/ 2094339 w 3665402"/>
              <a:gd name="connsiteY13" fmla="*/ 21756 h 5587592"/>
              <a:gd name="connsiteX14" fmla="*/ 1999853 w 3665402"/>
              <a:gd name="connsiteY14" fmla="*/ 26468 h 5587592"/>
              <a:gd name="connsiteX15" fmla="*/ 1963800 w 3665402"/>
              <a:gd name="connsiteY15" fmla="*/ 40663 h 5587592"/>
              <a:gd name="connsiteX16" fmla="*/ 2111038 w 3665402"/>
              <a:gd name="connsiteY16" fmla="*/ 39543 h 5587592"/>
              <a:gd name="connsiteX17" fmla="*/ 2223942 w 3665402"/>
              <a:gd name="connsiteY17" fmla="*/ 98919 h 5587592"/>
              <a:gd name="connsiteX18" fmla="*/ 2155867 w 3665402"/>
              <a:gd name="connsiteY18" fmla="*/ 84286 h 5587592"/>
              <a:gd name="connsiteX19" fmla="*/ 2120128 w 3665402"/>
              <a:gd name="connsiteY19" fmla="*/ 95722 h 5587592"/>
              <a:gd name="connsiteX20" fmla="*/ 2207887 w 3665402"/>
              <a:gd name="connsiteY20" fmla="*/ 107709 h 5587592"/>
              <a:gd name="connsiteX21" fmla="*/ 2287082 w 3665402"/>
              <a:gd name="connsiteY21" fmla="*/ 170929 h 5587592"/>
              <a:gd name="connsiteX22" fmla="*/ 2197340 w 3665402"/>
              <a:gd name="connsiteY22" fmla="*/ 159355 h 5587592"/>
              <a:gd name="connsiteX23" fmla="*/ 2277051 w 3665402"/>
              <a:gd name="connsiteY23" fmla="*/ 182733 h 5587592"/>
              <a:gd name="connsiteX24" fmla="*/ 2346867 w 3665402"/>
              <a:gd name="connsiteY24" fmla="*/ 266270 h 5587592"/>
              <a:gd name="connsiteX25" fmla="*/ 2441725 w 3665402"/>
              <a:gd name="connsiteY25" fmla="*/ 473714 h 5587592"/>
              <a:gd name="connsiteX26" fmla="*/ 2459446 w 3665402"/>
              <a:gd name="connsiteY26" fmla="*/ 599406 h 5587592"/>
              <a:gd name="connsiteX27" fmla="*/ 2444495 w 3665402"/>
              <a:gd name="connsiteY27" fmla="*/ 718453 h 5587592"/>
              <a:gd name="connsiteX28" fmla="*/ 2388998 w 3665402"/>
              <a:gd name="connsiteY28" fmla="*/ 1048608 h 5587592"/>
              <a:gd name="connsiteX29" fmla="*/ 2327511 w 3665402"/>
              <a:gd name="connsiteY29" fmla="*/ 1142969 h 5587592"/>
              <a:gd name="connsiteX30" fmla="*/ 2304325 w 3665402"/>
              <a:gd name="connsiteY30" fmla="*/ 1350399 h 5587592"/>
              <a:gd name="connsiteX31" fmla="*/ 2244078 w 3665402"/>
              <a:gd name="connsiteY31" fmla="*/ 1542161 h 5587592"/>
              <a:gd name="connsiteX32" fmla="*/ 2205717 w 3665402"/>
              <a:gd name="connsiteY32" fmla="*/ 1651487 h 5587592"/>
              <a:gd name="connsiteX33" fmla="*/ 2205436 w 3665402"/>
              <a:gd name="connsiteY33" fmla="*/ 1671290 h 5587592"/>
              <a:gd name="connsiteX34" fmla="*/ 2329982 w 3665402"/>
              <a:gd name="connsiteY34" fmla="*/ 1807238 h 5587592"/>
              <a:gd name="connsiteX35" fmla="*/ 2672146 w 3665402"/>
              <a:gd name="connsiteY35" fmla="*/ 1959547 h 5587592"/>
              <a:gd name="connsiteX36" fmla="*/ 3239610 w 3665402"/>
              <a:gd name="connsiteY36" fmla="*/ 2133394 h 5587592"/>
              <a:gd name="connsiteX37" fmla="*/ 3354081 w 3665402"/>
              <a:gd name="connsiteY37" fmla="*/ 2343530 h 5587592"/>
              <a:gd name="connsiteX38" fmla="*/ 3482853 w 3665402"/>
              <a:gd name="connsiteY38" fmla="*/ 2910597 h 5587592"/>
              <a:gd name="connsiteX39" fmla="*/ 3661898 w 3665402"/>
              <a:gd name="connsiteY39" fmla="*/ 4495896 h 5587592"/>
              <a:gd name="connsiteX40" fmla="*/ 3608880 w 3665402"/>
              <a:gd name="connsiteY40" fmla="*/ 5269875 h 5587592"/>
              <a:gd name="connsiteX41" fmla="*/ 3563544 w 3665402"/>
              <a:gd name="connsiteY41" fmla="*/ 5546582 h 5587592"/>
              <a:gd name="connsiteX42" fmla="*/ 3556574 w 3665402"/>
              <a:gd name="connsiteY42" fmla="*/ 5587592 h 5587592"/>
              <a:gd name="connsiteX43" fmla="*/ 530911 w 3665402"/>
              <a:gd name="connsiteY43" fmla="*/ 5587592 h 5587592"/>
              <a:gd name="connsiteX44" fmla="*/ 545328 w 3665402"/>
              <a:gd name="connsiteY44" fmla="*/ 5509068 h 5587592"/>
              <a:gd name="connsiteX45" fmla="*/ 563160 w 3665402"/>
              <a:gd name="connsiteY45" fmla="*/ 5414325 h 5587592"/>
              <a:gd name="connsiteX46" fmla="*/ 498666 w 3665402"/>
              <a:gd name="connsiteY46" fmla="*/ 5361361 h 5587592"/>
              <a:gd name="connsiteX47" fmla="*/ 439873 w 3665402"/>
              <a:gd name="connsiteY47" fmla="*/ 5253669 h 5587592"/>
              <a:gd name="connsiteX48" fmla="*/ 297436 w 3665402"/>
              <a:gd name="connsiteY48" fmla="*/ 5250052 h 5587592"/>
              <a:gd name="connsiteX49" fmla="*/ 208127 w 3665402"/>
              <a:gd name="connsiteY49" fmla="*/ 5114717 h 5587592"/>
              <a:gd name="connsiteX50" fmla="*/ 3631 w 3665402"/>
              <a:gd name="connsiteY50" fmla="*/ 4408127 h 5587592"/>
              <a:gd name="connsiteX51" fmla="*/ 148805 w 3665402"/>
              <a:gd name="connsiteY51" fmla="*/ 3691956 h 5587592"/>
              <a:gd name="connsiteX52" fmla="*/ 223551 w 3665402"/>
              <a:gd name="connsiteY52" fmla="*/ 2693523 h 5587592"/>
              <a:gd name="connsiteX53" fmla="*/ 337016 w 3665402"/>
              <a:gd name="connsiteY53" fmla="*/ 2263336 h 5587592"/>
              <a:gd name="connsiteX54" fmla="*/ 701951 w 3665402"/>
              <a:gd name="connsiteY54" fmla="*/ 2085705 h 5587592"/>
              <a:gd name="connsiteX55" fmla="*/ 1266147 w 3665402"/>
              <a:gd name="connsiteY55" fmla="*/ 1861816 h 5587592"/>
              <a:gd name="connsiteX56" fmla="*/ 1430427 w 3665402"/>
              <a:gd name="connsiteY56" fmla="*/ 1725338 h 5587592"/>
              <a:gd name="connsiteX57" fmla="*/ 1412546 w 3665402"/>
              <a:gd name="connsiteY57" fmla="*/ 1309045 h 5587592"/>
              <a:gd name="connsiteX58" fmla="*/ 1268663 w 3665402"/>
              <a:gd name="connsiteY58" fmla="*/ 1194465 h 5587592"/>
              <a:gd name="connsiteX59" fmla="*/ 1244621 w 3665402"/>
              <a:gd name="connsiteY59" fmla="*/ 1130079 h 5587592"/>
              <a:gd name="connsiteX60" fmla="*/ 1236210 w 3665402"/>
              <a:gd name="connsiteY60" fmla="*/ 1115666 h 5587592"/>
              <a:gd name="connsiteX61" fmla="*/ 1196342 w 3665402"/>
              <a:gd name="connsiteY61" fmla="*/ 974396 h 5587592"/>
              <a:gd name="connsiteX62" fmla="*/ 1226298 w 3665402"/>
              <a:gd name="connsiteY62" fmla="*/ 894724 h 5587592"/>
              <a:gd name="connsiteX63" fmla="*/ 1224926 w 3665402"/>
              <a:gd name="connsiteY63" fmla="*/ 894300 h 5587592"/>
              <a:gd name="connsiteX64" fmla="*/ 1184869 w 3665402"/>
              <a:gd name="connsiteY64" fmla="*/ 523947 h 5587592"/>
              <a:gd name="connsiteX65" fmla="*/ 1311242 w 3665402"/>
              <a:gd name="connsiteY65" fmla="*/ 221686 h 5587592"/>
              <a:gd name="connsiteX66" fmla="*/ 1471261 w 3665402"/>
              <a:gd name="connsiteY66" fmla="*/ 168558 h 5587592"/>
              <a:gd name="connsiteX67" fmla="*/ 1579225 w 3665402"/>
              <a:gd name="connsiteY67" fmla="*/ 76250 h 5587592"/>
              <a:gd name="connsiteX68" fmla="*/ 1732287 w 3665402"/>
              <a:gd name="connsiteY68" fmla="*/ 35265 h 5587592"/>
              <a:gd name="connsiteX69" fmla="*/ 1831849 w 3665402"/>
              <a:gd name="connsiteY69" fmla="*/ 34668 h 5587592"/>
              <a:gd name="connsiteX70" fmla="*/ 1805840 w 3665402"/>
              <a:gd name="connsiteY70" fmla="*/ 26583 h 5587592"/>
              <a:gd name="connsiteX71" fmla="*/ 1726799 w 3665402"/>
              <a:gd name="connsiteY71" fmla="*/ 26286 h 5587592"/>
              <a:gd name="connsiteX72" fmla="*/ 1842668 w 3665402"/>
              <a:gd name="connsiteY72" fmla="*/ 2457 h 5587592"/>
              <a:gd name="connsiteX73" fmla="*/ 1896471 w 3665402"/>
              <a:gd name="connsiteY73" fmla="*/ 19279 h 5587592"/>
              <a:gd name="connsiteX74" fmla="*/ 1965436 w 3665402"/>
              <a:gd name="connsiteY74" fmla="*/ 618 h 55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665402" h="5587592">
                <a:moveTo>
                  <a:pt x="2979161" y="4118113"/>
                </a:moveTo>
                <a:cubicBezTo>
                  <a:pt x="2979161" y="4118113"/>
                  <a:pt x="2951041" y="4443759"/>
                  <a:pt x="2959774" y="4589238"/>
                </a:cubicBezTo>
                <a:cubicBezTo>
                  <a:pt x="2968506" y="4734714"/>
                  <a:pt x="2976683" y="4893782"/>
                  <a:pt x="2976683" y="4893782"/>
                </a:cubicBezTo>
                <a:cubicBezTo>
                  <a:pt x="2976683" y="4893782"/>
                  <a:pt x="3006749" y="4756353"/>
                  <a:pt x="3016569" y="4674018"/>
                </a:cubicBezTo>
                <a:cubicBezTo>
                  <a:pt x="3023641" y="4614752"/>
                  <a:pt x="3000594" y="4467098"/>
                  <a:pt x="2995081" y="4362563"/>
                </a:cubicBezTo>
                <a:cubicBezTo>
                  <a:pt x="2989570" y="4258029"/>
                  <a:pt x="2979161" y="4118113"/>
                  <a:pt x="2979161" y="4118113"/>
                </a:cubicBezTo>
                <a:close/>
                <a:moveTo>
                  <a:pt x="772882" y="4076798"/>
                </a:moveTo>
                <a:cubicBezTo>
                  <a:pt x="772882" y="4076798"/>
                  <a:pt x="697818" y="4350889"/>
                  <a:pt x="663762" y="4463106"/>
                </a:cubicBezTo>
                <a:cubicBezTo>
                  <a:pt x="643440" y="4532283"/>
                  <a:pt x="640431" y="4605400"/>
                  <a:pt x="655001" y="4676018"/>
                </a:cubicBezTo>
                <a:lnTo>
                  <a:pt x="693637" y="4690987"/>
                </a:lnTo>
                <a:cubicBezTo>
                  <a:pt x="693637" y="4690987"/>
                  <a:pt x="726949" y="4596890"/>
                  <a:pt x="732542" y="4460987"/>
                </a:cubicBezTo>
                <a:cubicBezTo>
                  <a:pt x="738133" y="4325089"/>
                  <a:pt x="771392" y="4113039"/>
                  <a:pt x="772882" y="4076798"/>
                </a:cubicBezTo>
                <a:close/>
                <a:moveTo>
                  <a:pt x="1965436" y="618"/>
                </a:moveTo>
                <a:cubicBezTo>
                  <a:pt x="2009452" y="-2264"/>
                  <a:pt x="2053542" y="4967"/>
                  <a:pt x="2094339" y="21756"/>
                </a:cubicBezTo>
                <a:cubicBezTo>
                  <a:pt x="2094339" y="21756"/>
                  <a:pt x="2033909" y="18998"/>
                  <a:pt x="1999853" y="26468"/>
                </a:cubicBezTo>
                <a:cubicBezTo>
                  <a:pt x="1987047" y="28880"/>
                  <a:pt x="1974814" y="33698"/>
                  <a:pt x="1963800" y="40663"/>
                </a:cubicBezTo>
                <a:cubicBezTo>
                  <a:pt x="1963800" y="40663"/>
                  <a:pt x="2048018" y="24550"/>
                  <a:pt x="2111038" y="39543"/>
                </a:cubicBezTo>
                <a:cubicBezTo>
                  <a:pt x="2172402" y="54139"/>
                  <a:pt x="2223942" y="98919"/>
                  <a:pt x="2223942" y="98919"/>
                </a:cubicBezTo>
                <a:cubicBezTo>
                  <a:pt x="2202115" y="90643"/>
                  <a:pt x="2179164" y="85709"/>
                  <a:pt x="2155867" y="84286"/>
                </a:cubicBezTo>
                <a:cubicBezTo>
                  <a:pt x="2131251" y="83496"/>
                  <a:pt x="2120128" y="95722"/>
                  <a:pt x="2120128" y="95722"/>
                </a:cubicBezTo>
                <a:cubicBezTo>
                  <a:pt x="2120128" y="95722"/>
                  <a:pt x="2187199" y="98293"/>
                  <a:pt x="2207887" y="107709"/>
                </a:cubicBezTo>
                <a:cubicBezTo>
                  <a:pt x="2243443" y="123895"/>
                  <a:pt x="2287082" y="170929"/>
                  <a:pt x="2287082" y="170929"/>
                </a:cubicBezTo>
                <a:cubicBezTo>
                  <a:pt x="2287082" y="170929"/>
                  <a:pt x="2227016" y="145900"/>
                  <a:pt x="2197340" y="159355"/>
                </a:cubicBezTo>
                <a:cubicBezTo>
                  <a:pt x="2199648" y="160852"/>
                  <a:pt x="2250128" y="170322"/>
                  <a:pt x="2277051" y="182733"/>
                </a:cubicBezTo>
                <a:cubicBezTo>
                  <a:pt x="2312349" y="199004"/>
                  <a:pt x="2342799" y="262997"/>
                  <a:pt x="2346867" y="266270"/>
                </a:cubicBezTo>
                <a:cubicBezTo>
                  <a:pt x="2386950" y="298501"/>
                  <a:pt x="2421710" y="385351"/>
                  <a:pt x="2441725" y="473714"/>
                </a:cubicBezTo>
                <a:cubicBezTo>
                  <a:pt x="2457504" y="514277"/>
                  <a:pt x="2468202" y="553507"/>
                  <a:pt x="2459446" y="599406"/>
                </a:cubicBezTo>
                <a:cubicBezTo>
                  <a:pt x="2458110" y="639463"/>
                  <a:pt x="2453106" y="679312"/>
                  <a:pt x="2444495" y="718453"/>
                </a:cubicBezTo>
                <a:cubicBezTo>
                  <a:pt x="2424132" y="810079"/>
                  <a:pt x="2404586" y="978357"/>
                  <a:pt x="2388998" y="1048608"/>
                </a:cubicBezTo>
                <a:cubicBezTo>
                  <a:pt x="2375800" y="1108075"/>
                  <a:pt x="2339499" y="1148090"/>
                  <a:pt x="2327511" y="1142969"/>
                </a:cubicBezTo>
                <a:cubicBezTo>
                  <a:pt x="2320161" y="1213394"/>
                  <a:pt x="2309019" y="1317919"/>
                  <a:pt x="2304325" y="1350399"/>
                </a:cubicBezTo>
                <a:cubicBezTo>
                  <a:pt x="2293495" y="1425292"/>
                  <a:pt x="2269508" y="1485414"/>
                  <a:pt x="2244078" y="1542161"/>
                </a:cubicBezTo>
                <a:cubicBezTo>
                  <a:pt x="2218647" y="1598909"/>
                  <a:pt x="2208595" y="1609612"/>
                  <a:pt x="2205717" y="1651487"/>
                </a:cubicBezTo>
                <a:cubicBezTo>
                  <a:pt x="2205428" y="1655692"/>
                  <a:pt x="2205266" y="1662477"/>
                  <a:pt x="2205436" y="1671290"/>
                </a:cubicBezTo>
                <a:cubicBezTo>
                  <a:pt x="2244022" y="1715275"/>
                  <a:pt x="2292104" y="1768886"/>
                  <a:pt x="2329982" y="1807238"/>
                </a:cubicBezTo>
                <a:cubicBezTo>
                  <a:pt x="2405579" y="1883780"/>
                  <a:pt x="2570750" y="1916400"/>
                  <a:pt x="2672146" y="1959547"/>
                </a:cubicBezTo>
                <a:cubicBezTo>
                  <a:pt x="2773542" y="2002695"/>
                  <a:pt x="3185711" y="2131342"/>
                  <a:pt x="3239610" y="2133394"/>
                </a:cubicBezTo>
                <a:cubicBezTo>
                  <a:pt x="3293506" y="2135445"/>
                  <a:pt x="3320477" y="2206249"/>
                  <a:pt x="3354081" y="2343530"/>
                </a:cubicBezTo>
                <a:cubicBezTo>
                  <a:pt x="3387687" y="2480808"/>
                  <a:pt x="3463708" y="2660410"/>
                  <a:pt x="3482853" y="2910597"/>
                </a:cubicBezTo>
                <a:cubicBezTo>
                  <a:pt x="3501998" y="3160782"/>
                  <a:pt x="3644668" y="4318365"/>
                  <a:pt x="3661898" y="4495896"/>
                </a:cubicBezTo>
                <a:cubicBezTo>
                  <a:pt x="3679126" y="4673429"/>
                  <a:pt x="3628236" y="5157142"/>
                  <a:pt x="3608880" y="5269875"/>
                </a:cubicBezTo>
                <a:cubicBezTo>
                  <a:pt x="3599201" y="5326242"/>
                  <a:pt x="3581820" y="5437067"/>
                  <a:pt x="3563544" y="5546582"/>
                </a:cubicBezTo>
                <a:lnTo>
                  <a:pt x="3556574" y="5587592"/>
                </a:lnTo>
                <a:lnTo>
                  <a:pt x="530911" y="5587592"/>
                </a:lnTo>
                <a:lnTo>
                  <a:pt x="545328" y="5509068"/>
                </a:lnTo>
                <a:cubicBezTo>
                  <a:pt x="555947" y="5451936"/>
                  <a:pt x="563160" y="5414325"/>
                  <a:pt x="563160" y="5414325"/>
                </a:cubicBezTo>
                <a:cubicBezTo>
                  <a:pt x="563160" y="5414325"/>
                  <a:pt x="515327" y="5384594"/>
                  <a:pt x="498666" y="5361361"/>
                </a:cubicBezTo>
                <a:cubicBezTo>
                  <a:pt x="482184" y="5338378"/>
                  <a:pt x="439873" y="5253669"/>
                  <a:pt x="439873" y="5253669"/>
                </a:cubicBezTo>
                <a:cubicBezTo>
                  <a:pt x="439873" y="5253669"/>
                  <a:pt x="331731" y="5251259"/>
                  <a:pt x="297436" y="5250052"/>
                </a:cubicBezTo>
                <a:cubicBezTo>
                  <a:pt x="263138" y="5248844"/>
                  <a:pt x="236292" y="5192184"/>
                  <a:pt x="208127" y="5114717"/>
                </a:cubicBezTo>
                <a:cubicBezTo>
                  <a:pt x="159410" y="4980723"/>
                  <a:pt x="27065" y="4554123"/>
                  <a:pt x="3631" y="4408127"/>
                </a:cubicBezTo>
                <a:cubicBezTo>
                  <a:pt x="-19802" y="4262134"/>
                  <a:pt x="75047" y="3934335"/>
                  <a:pt x="148805" y="3691956"/>
                </a:cubicBezTo>
                <a:cubicBezTo>
                  <a:pt x="222565" y="3449574"/>
                  <a:pt x="173490" y="2836933"/>
                  <a:pt x="223551" y="2693523"/>
                </a:cubicBezTo>
                <a:cubicBezTo>
                  <a:pt x="273615" y="2550114"/>
                  <a:pt x="294278" y="2355017"/>
                  <a:pt x="337016" y="2263336"/>
                </a:cubicBezTo>
                <a:cubicBezTo>
                  <a:pt x="379754" y="2171656"/>
                  <a:pt x="577599" y="2130080"/>
                  <a:pt x="701951" y="2085705"/>
                </a:cubicBezTo>
                <a:cubicBezTo>
                  <a:pt x="826303" y="2041330"/>
                  <a:pt x="1184245" y="1921106"/>
                  <a:pt x="1266147" y="1861816"/>
                </a:cubicBezTo>
                <a:cubicBezTo>
                  <a:pt x="1315941" y="1825771"/>
                  <a:pt x="1379448" y="1771547"/>
                  <a:pt x="1430427" y="1725338"/>
                </a:cubicBezTo>
                <a:cubicBezTo>
                  <a:pt x="1437432" y="1619359"/>
                  <a:pt x="1425345" y="1320822"/>
                  <a:pt x="1412546" y="1309045"/>
                </a:cubicBezTo>
                <a:cubicBezTo>
                  <a:pt x="1398080" y="1295732"/>
                  <a:pt x="1295106" y="1272227"/>
                  <a:pt x="1268663" y="1194465"/>
                </a:cubicBezTo>
                <a:cubicBezTo>
                  <a:pt x="1263139" y="1178220"/>
                  <a:pt x="1254316" y="1155626"/>
                  <a:pt x="1244621" y="1130079"/>
                </a:cubicBezTo>
                <a:cubicBezTo>
                  <a:pt x="1241326" y="1125581"/>
                  <a:pt x="1238507" y="1120750"/>
                  <a:pt x="1236210" y="1115666"/>
                </a:cubicBezTo>
                <a:cubicBezTo>
                  <a:pt x="1215069" y="1071158"/>
                  <a:pt x="1201592" y="1023394"/>
                  <a:pt x="1196342" y="974396"/>
                </a:cubicBezTo>
                <a:cubicBezTo>
                  <a:pt x="1188668" y="929225"/>
                  <a:pt x="1193650" y="895721"/>
                  <a:pt x="1226298" y="894724"/>
                </a:cubicBezTo>
                <a:cubicBezTo>
                  <a:pt x="1225834" y="894587"/>
                  <a:pt x="1225053" y="894743"/>
                  <a:pt x="1224926" y="894300"/>
                </a:cubicBezTo>
                <a:cubicBezTo>
                  <a:pt x="1214649" y="858497"/>
                  <a:pt x="1194136" y="744590"/>
                  <a:pt x="1184869" y="523947"/>
                </a:cubicBezTo>
                <a:cubicBezTo>
                  <a:pt x="1178839" y="380369"/>
                  <a:pt x="1248594" y="275355"/>
                  <a:pt x="1311242" y="221686"/>
                </a:cubicBezTo>
                <a:cubicBezTo>
                  <a:pt x="1373888" y="168017"/>
                  <a:pt x="1471261" y="168558"/>
                  <a:pt x="1471261" y="168558"/>
                </a:cubicBezTo>
                <a:cubicBezTo>
                  <a:pt x="1471261" y="168558"/>
                  <a:pt x="1520231" y="106567"/>
                  <a:pt x="1579225" y="76250"/>
                </a:cubicBezTo>
                <a:cubicBezTo>
                  <a:pt x="1601166" y="64970"/>
                  <a:pt x="1678701" y="41005"/>
                  <a:pt x="1732287" y="35265"/>
                </a:cubicBezTo>
                <a:cubicBezTo>
                  <a:pt x="1765418" y="32657"/>
                  <a:pt x="1798691" y="32456"/>
                  <a:pt x="1831849" y="34668"/>
                </a:cubicBezTo>
                <a:cubicBezTo>
                  <a:pt x="1822939" y="32824"/>
                  <a:pt x="1814228" y="30117"/>
                  <a:pt x="1805840" y="26583"/>
                </a:cubicBezTo>
                <a:cubicBezTo>
                  <a:pt x="1794285" y="20342"/>
                  <a:pt x="1726799" y="26286"/>
                  <a:pt x="1726799" y="26286"/>
                </a:cubicBezTo>
                <a:cubicBezTo>
                  <a:pt x="1726799" y="26286"/>
                  <a:pt x="1792030" y="-4429"/>
                  <a:pt x="1842668" y="2457"/>
                </a:cubicBezTo>
                <a:cubicBezTo>
                  <a:pt x="1862699" y="5183"/>
                  <a:pt x="1896471" y="19279"/>
                  <a:pt x="1896471" y="19279"/>
                </a:cubicBezTo>
                <a:cubicBezTo>
                  <a:pt x="1896471" y="19279"/>
                  <a:pt x="1943956" y="2119"/>
                  <a:pt x="1965436" y="618"/>
                </a:cubicBezTo>
                <a:close/>
              </a:path>
            </a:pathLst>
          </a:custGeom>
          <a:solidFill>
            <a:schemeClr val="bg1"/>
          </a:solidFill>
          <a:ln w="2425" cap="flat">
            <a:noFill/>
            <a:prstDash val="solid"/>
            <a:miter/>
          </a:ln>
          <a:effectLst>
            <a:outerShdw blurRad="1270000" dist="114300" dir="16200000" rotWithShape="0">
              <a:schemeClr val="bg1">
                <a:alpha val="43000"/>
              </a:schemeClr>
            </a:outerShdw>
          </a:effectLst>
        </p:spPr>
        <p:txBody>
          <a:bodyPr wrap="square" tIns="3291840" rtlCol="0" anchor="t">
            <a:noAutofit/>
          </a:bodyPr>
          <a:lstStyle/>
          <a:p>
            <a:pPr algn="ctr"/>
            <a:r>
              <a:rPr lang="en-US"/>
              <a:t>Charles</a:t>
            </a:r>
          </a:p>
        </p:txBody>
      </p:sp>
    </p:spTree>
    <p:extLst>
      <p:ext uri="{BB962C8B-B14F-4D97-AF65-F5344CB8AC3E}">
        <p14:creationId xmlns:p14="http://schemas.microsoft.com/office/powerpoint/2010/main" val="137998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showMasterSp="0" preserve="1" userDrawn="1">
  <p:cSld name="IMAG with overlay [the gar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D7DFC5-0A4A-4C4B-8F69-116E1AA29BB9}"/>
              </a:ext>
            </a:extLst>
          </p:cNvPr>
          <p:cNvPicPr>
            <a:picLocks noChangeAspect="1"/>
          </p:cNvPicPr>
          <p:nvPr userDrawn="1"/>
        </p:nvPicPr>
        <p:blipFill rotWithShape="1">
          <a:blip r:embed="rId2" cstate="email">
            <a:alphaModFix amt="8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AE696A5-4389-4E61-B207-EF0FA5504518}"/>
              </a:ext>
            </a:extLst>
          </p:cNvPr>
          <p:cNvSpPr/>
          <p:nvPr userDrawn="1"/>
        </p:nvSpPr>
        <p:spPr bwMode="auto">
          <a:xfrm>
            <a:off x="929378" y="0"/>
            <a:ext cx="11262623" cy="6858000"/>
          </a:xfrm>
          <a:prstGeom prst="rect">
            <a:avLst/>
          </a:prstGeom>
          <a:gradFill>
            <a:gsLst>
              <a:gs pos="28320">
                <a:srgbClr val="000000">
                  <a:alpha val="50000"/>
                </a:srgbClr>
              </a:gs>
              <a:gs pos="58000">
                <a:srgbClr val="000000">
                  <a:alpha val="60000"/>
                </a:srgbClr>
              </a:gs>
              <a:gs pos="100000">
                <a:schemeClr val="bg1">
                  <a:alpha val="79000"/>
                </a:schemeClr>
              </a:gs>
              <a:gs pos="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F02485CE-4831-4A4B-B677-6CB40561572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12" name="TextBox 11">
            <a:extLst>
              <a:ext uri="{FF2B5EF4-FFF2-40B4-BE49-F238E27FC236}">
                <a16:creationId xmlns:a16="http://schemas.microsoft.com/office/drawing/2014/main" id="{6E18D038-D01D-42D7-A86B-84F919B3E476}"/>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16203040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showMasterSp="0" preserve="1" userDrawn="1">
  <p:cSld name="IMAG with overlay [gasworks]">
    <p:spTree>
      <p:nvGrpSpPr>
        <p:cNvPr id="1" name=""/>
        <p:cNvGrpSpPr/>
        <p:nvPr/>
      </p:nvGrpSpPr>
      <p:grpSpPr>
        <a:xfrm>
          <a:off x="0" y="0"/>
          <a:ext cx="0" cy="0"/>
          <a:chOff x="0" y="0"/>
          <a:chExt cx="0" cy="0"/>
        </a:xfrm>
      </p:grpSpPr>
      <p:pic>
        <p:nvPicPr>
          <p:cNvPr id="8" name="Picture 7" descr="A picture containing sky, outdoor, grass, building&#10;&#10;Description automatically generated">
            <a:extLst>
              <a:ext uri="{FF2B5EF4-FFF2-40B4-BE49-F238E27FC236}">
                <a16:creationId xmlns:a16="http://schemas.microsoft.com/office/drawing/2014/main" id="{4CFA1B6F-1DD3-4705-BB7F-B9FC402253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88944" cy="6856281"/>
          </a:xfrm>
          <a:prstGeom prst="rect">
            <a:avLst/>
          </a:prstGeom>
        </p:spPr>
      </p:pic>
      <p:sp>
        <p:nvSpPr>
          <p:cNvPr id="7" name="Rectangle 6">
            <a:extLst>
              <a:ext uri="{FF2B5EF4-FFF2-40B4-BE49-F238E27FC236}">
                <a16:creationId xmlns:a16="http://schemas.microsoft.com/office/drawing/2014/main" id="{5AE696A5-4389-4E61-B207-EF0FA5504518}"/>
              </a:ext>
            </a:extLst>
          </p:cNvPr>
          <p:cNvSpPr/>
          <p:nvPr userDrawn="1"/>
        </p:nvSpPr>
        <p:spPr bwMode="auto">
          <a:xfrm>
            <a:off x="929378" y="0"/>
            <a:ext cx="11262623" cy="6858000"/>
          </a:xfrm>
          <a:prstGeom prst="rect">
            <a:avLst/>
          </a:prstGeom>
          <a:gradFill>
            <a:gsLst>
              <a:gs pos="28320">
                <a:srgbClr val="000000">
                  <a:alpha val="50000"/>
                </a:srgbClr>
              </a:gs>
              <a:gs pos="58000">
                <a:srgbClr val="000000">
                  <a:alpha val="60000"/>
                </a:srgbClr>
              </a:gs>
              <a:gs pos="100000">
                <a:schemeClr val="bg1">
                  <a:alpha val="79000"/>
                </a:schemeClr>
              </a:gs>
              <a:gs pos="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F02485CE-4831-4A4B-B677-6CB40561572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12" name="TextBox 11">
            <a:extLst>
              <a:ext uri="{FF2B5EF4-FFF2-40B4-BE49-F238E27FC236}">
                <a16:creationId xmlns:a16="http://schemas.microsoft.com/office/drawing/2014/main" id="{6E18D038-D01D-42D7-A86B-84F919B3E476}"/>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3919493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4494687"/>
      </p:ext>
    </p:extLst>
  </p:cSld>
  <p:clrMapOvr>
    <a:masterClrMapping/>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showMasterSp="0" preserve="1" userDrawn="1">
  <p:cSld name="IMAG with overla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D7DFC5-0A4A-4C4B-8F69-116E1AA29B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52400" y="152400"/>
            <a:ext cx="12192000" cy="6858000"/>
          </a:xfrm>
          <a:prstGeom prst="rect">
            <a:avLst/>
          </a:prstGeom>
        </p:spPr>
      </p:pic>
      <p:sp>
        <p:nvSpPr>
          <p:cNvPr id="3" name="Rectangle 2">
            <a:extLst>
              <a:ext uri="{FF2B5EF4-FFF2-40B4-BE49-F238E27FC236}">
                <a16:creationId xmlns:a16="http://schemas.microsoft.com/office/drawing/2014/main" id="{437C446E-E46B-48B5-9D02-4A38F6C410B3}"/>
              </a:ext>
            </a:extLst>
          </p:cNvPr>
          <p:cNvSpPr/>
          <p:nvPr userDrawn="1"/>
        </p:nvSpPr>
        <p:spPr bwMode="auto">
          <a:xfrm>
            <a:off x="0" y="0"/>
            <a:ext cx="12192000" cy="6858000"/>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EBF84B0-D85E-4670-986B-F1708D419FD2}"/>
              </a:ext>
            </a:extLst>
          </p:cNvPr>
          <p:cNvSpPr/>
          <p:nvPr userDrawn="1"/>
        </p:nvSpPr>
        <p:spPr bwMode="auto">
          <a:xfrm>
            <a:off x="3724275" y="0"/>
            <a:ext cx="8467725" cy="6858000"/>
          </a:xfrm>
          <a:prstGeom prst="rect">
            <a:avLst/>
          </a:prstGeom>
          <a:gradFill flip="none" rotWithShape="1">
            <a:gsLst>
              <a:gs pos="100000">
                <a:schemeClr val="bg1">
                  <a:alpha val="64000"/>
                </a:schemeClr>
              </a:gs>
              <a:gs pos="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335B5D6C-7B5F-4A23-88B7-F07527884A8B}"/>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027" t="-1190" r="-6687" b="51234"/>
          <a:stretch/>
        </p:blipFill>
        <p:spPr>
          <a:xfrm>
            <a:off x="929378" y="457200"/>
            <a:ext cx="4568680" cy="6400800"/>
          </a:xfrm>
          <a:prstGeom prst="rect">
            <a:avLst/>
          </a:prstGeom>
        </p:spPr>
      </p:pic>
      <p:sp>
        <p:nvSpPr>
          <p:cNvPr id="2" name="TextBox 1">
            <a:extLst>
              <a:ext uri="{FF2B5EF4-FFF2-40B4-BE49-F238E27FC236}">
                <a16:creationId xmlns:a16="http://schemas.microsoft.com/office/drawing/2014/main" id="{011D05A2-09B8-46CE-837B-CE1ABAABC718}"/>
              </a:ext>
            </a:extLst>
          </p:cNvPr>
          <p:cNvSpPr txBox="1"/>
          <p:nvPr userDrawn="1"/>
        </p:nvSpPr>
        <p:spPr>
          <a:xfrm>
            <a:off x="2703162" y="3472934"/>
            <a:ext cx="1021113" cy="369332"/>
          </a:xfrm>
          <a:prstGeom prst="rect">
            <a:avLst/>
          </a:prstGeom>
          <a:noFill/>
        </p:spPr>
        <p:txBody>
          <a:bodyPr wrap="none" lIns="0" tIns="0" rIns="0" bIns="0" rtlCol="0">
            <a:spAutoFit/>
          </a:bodyPr>
          <a:lstStyle/>
          <a:p>
            <a:pPr algn="l"/>
            <a:r>
              <a:rPr lang="en-US" sz="2400">
                <a:latin typeface="+mj-lt"/>
              </a:rPr>
              <a:t>Charles</a:t>
            </a:r>
          </a:p>
        </p:txBody>
      </p:sp>
    </p:spTree>
    <p:extLst>
      <p:ext uri="{BB962C8B-B14F-4D97-AF65-F5344CB8AC3E}">
        <p14:creationId xmlns:p14="http://schemas.microsoft.com/office/powerpoint/2010/main" val="3244542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647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7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116734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384660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1_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550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848428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02285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836506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73136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062223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9046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5258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White + Logo">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A570EB-5B9E-4B41-AA44-15384CC21AF4}"/>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6175267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12792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 Logo">
    <p:bg>
      <p:bgPr>
        <a:solidFill>
          <a:srgbClr val="0078D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B0918A-5036-0E41-B67B-481F23F7BBB3}"/>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bg1"/>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68632892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4180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Black + Logo">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255B5-38F8-034A-B085-E6644198E790}"/>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Data</a:t>
            </a:r>
          </a:p>
        </p:txBody>
      </p:sp>
    </p:spTree>
    <p:extLst>
      <p:ext uri="{BB962C8B-B14F-4D97-AF65-F5344CB8AC3E}">
        <p14:creationId xmlns:p14="http://schemas.microsoft.com/office/powerpoint/2010/main" val="122972006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Logo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78584F-F50A-FE49-A78B-FA4E8DB68878}"/>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B3C641E5-1D6B-0344-A41B-574B7F1BCA5D}"/>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907050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Clean White">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0C94A7-EC70-744A-A2BC-C821120951F7}"/>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1313939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Image Whit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bg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819973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Logo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5219AC-11FC-E947-917C-9CA98498870A}"/>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8" name="TextBox 7">
            <a:extLst>
              <a:ext uri="{FF2B5EF4-FFF2-40B4-BE49-F238E27FC236}">
                <a16:creationId xmlns:a16="http://schemas.microsoft.com/office/drawing/2014/main" id="{7AA945C6-BAD1-7046-8472-0546C4FA920C}"/>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chemeClr val="tx1"/>
                </a:solidFill>
                <a:latin typeface="Segoe UI Semibold" panose="020B0502040204020203" pitchFamily="34" charset="0"/>
                <a:cs typeface="Segoe UI Semibold" panose="020B0502040204020203" pitchFamily="34" charset="0"/>
              </a:rPr>
              <a:t>Azure </a:t>
            </a:r>
            <a:r>
              <a:rPr lang="en-US" sz="1765" b="1" i="0">
                <a:solidFill>
                  <a:schemeClr val="bg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06423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866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Clean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45DEED-3743-FA4E-B7B7-3F6C8A033BD4}"/>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359047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Image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721133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Logo Black">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E7635B-3476-E94D-A1D5-0A6A6A830726}"/>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CCF9D312-C0AE-6F46-8A3E-61024E7BF667}"/>
              </a:ext>
            </a:extLst>
          </p:cNvPr>
          <p:cNvSpPr txBox="1"/>
          <p:nvPr userDrawn="1"/>
        </p:nvSpPr>
        <p:spPr>
          <a:xfrm>
            <a:off x="455994" y="461948"/>
            <a:ext cx="1477550" cy="244426"/>
          </a:xfrm>
          <a:prstGeom prst="rect">
            <a:avLst/>
          </a:prstGeom>
          <a:noFill/>
        </p:spPr>
        <p:txBody>
          <a:bodyPr wrap="square" lIns="0" tIns="0" rIns="0" bIns="0" rtlCol="0">
            <a:spAutoFit/>
          </a:bodyPr>
          <a:lstStyle/>
          <a:p>
            <a:pPr algn="l">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a:t>
            </a:r>
            <a:r>
              <a:rPr lang="en-US" sz="1765" b="1" i="0">
                <a:solidFill>
                  <a:schemeClr val="bg1"/>
                </a:solidFill>
                <a:latin typeface="Segoe UI Semibold" panose="020B0502040204020203" pitchFamily="34" charset="0"/>
                <a:cs typeface="Segoe UI Semibold" panose="020B0502040204020203" pitchFamily="34" charset="0"/>
              </a:rPr>
              <a:t> </a:t>
            </a:r>
            <a:r>
              <a:rPr lang="en-US" sz="1765"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9163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Clean Black">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27ED8-C22C-9D40-A922-3EA56AA2B96F}"/>
              </a:ext>
            </a:extLst>
          </p:cNvPr>
          <p:cNvSpPr>
            <a:spLocks noGrp="1"/>
          </p:cNvSpPr>
          <p:nvPr>
            <p:ph type="title" hasCustomPrompt="1"/>
          </p:nvPr>
        </p:nvSpPr>
        <p:spPr>
          <a:xfrm>
            <a:off x="476825" y="1923724"/>
            <a:ext cx="9590836" cy="1793104"/>
          </a:xfrm>
          <a:noFill/>
        </p:spPr>
        <p:txBody>
          <a:bodyPr lIns="0" tIns="0" rIns="0" bIns="0" anchor="b" anchorCtr="0"/>
          <a:lstStyle>
            <a:lvl1pPr>
              <a:defRPr sz="4704" strike="noStrike" spc="-49" baseline="0">
                <a:solidFill>
                  <a:schemeClr val="tx1"/>
                </a:solidFill>
              </a:defRPr>
            </a:lvl1pPr>
          </a:lstStyle>
          <a:p>
            <a:r>
              <a:rPr lang="en-US"/>
              <a:t>Section title divider</a:t>
            </a:r>
          </a:p>
        </p:txBody>
      </p:sp>
    </p:spTree>
    <p:extLst>
      <p:ext uri="{BB962C8B-B14F-4D97-AF65-F5344CB8AC3E}">
        <p14:creationId xmlns:p14="http://schemas.microsoft.com/office/powerpoint/2010/main" val="3898800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Image Black">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76826" y="1168944"/>
            <a:ext cx="5521129" cy="2547885"/>
          </a:xfrm>
          <a:noFill/>
        </p:spPr>
        <p:txBody>
          <a:bodyPr lIns="0" tIns="0" rIns="0" bIns="0" anchor="b" anchorCtr="0"/>
          <a:lstStyle>
            <a:lvl1pPr>
              <a:defRPr sz="4704" strike="noStrike" spc="-49"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05591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4822951" cy="402359"/>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836275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03152" y="0"/>
            <a:ext cx="788884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3348831" cy="402359"/>
          </a:xfrm>
        </p:spPr>
        <p:txBody>
          <a:bodyPr wrap="square" lIns="0" tIns="0" rIns="0" bIns="0">
            <a:spAutoFit/>
          </a:bodyPr>
          <a:lstStyle>
            <a:lvl1pPr>
              <a:lnSpc>
                <a:spcPts val="3136"/>
              </a:lnSpc>
              <a:defRPr sz="2745" baseline="0">
                <a:solidFill>
                  <a:schemeClr val="tx1"/>
                </a:solidFill>
              </a:defRPr>
            </a:lvl1pPr>
          </a:lstStyle>
          <a:p>
            <a:r>
              <a:rPr lang="en-US"/>
              <a:t>Photo layout 2</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739889"/>
            <a:ext cx="3348831" cy="3163302"/>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19713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378016" y="0"/>
            <a:ext cx="9813984"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9" name="Text Placeholder 6">
            <a:extLst>
              <a:ext uri="{FF2B5EF4-FFF2-40B4-BE49-F238E27FC236}">
                <a16:creationId xmlns:a16="http://schemas.microsoft.com/office/drawing/2014/main" id="{86E1E254-DD8D-7649-AD17-2A079D9CE19F}"/>
              </a:ext>
            </a:extLst>
          </p:cNvPr>
          <p:cNvSpPr>
            <a:spLocks noGrp="1"/>
          </p:cNvSpPr>
          <p:nvPr>
            <p:ph type="body" sz="quarter" idx="12" hasCustomPrompt="1"/>
          </p:nvPr>
        </p:nvSpPr>
        <p:spPr>
          <a:xfrm>
            <a:off x="455997" y="440494"/>
            <a:ext cx="1643445" cy="301770"/>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b="0" i="0" spc="0">
                <a:solidFill>
                  <a:schemeClr val="tx1"/>
                </a:solidFill>
              </a:defRPr>
            </a:lvl2pPr>
            <a:lvl3pPr marL="448107" indent="0">
              <a:buNone/>
              <a:defRPr/>
            </a:lvl3pPr>
            <a:lvl4pPr marL="672161" indent="0">
              <a:buNone/>
              <a:defRPr/>
            </a:lvl4pPr>
            <a:lvl5pPr marL="0" indent="0">
              <a:lnSpc>
                <a:spcPts val="1175"/>
              </a:lnSpc>
              <a:spcBef>
                <a:spcPts val="588"/>
              </a:spcBef>
              <a:buNone/>
              <a:defRPr sz="980" b="0" i="0">
                <a:latin typeface="Segoe UI" panose="020B0502040204020203" pitchFamily="34" charset="0"/>
                <a:cs typeface="Segoe UI" panose="020B0502040204020203" pitchFamily="34" charset="0"/>
              </a:defRPr>
            </a:lvl5pPr>
          </a:lstStyle>
          <a:p>
            <a:pPr lvl="4"/>
            <a:r>
              <a:rPr lang="en-US"/>
              <a:t>Photo layout 3. Small caption: Segoe UI Bold 10/12</a:t>
            </a:r>
          </a:p>
        </p:txBody>
      </p:sp>
    </p:spTree>
    <p:extLst>
      <p:ext uri="{BB962C8B-B14F-4D97-AF65-F5344CB8AC3E}">
        <p14:creationId xmlns:p14="http://schemas.microsoft.com/office/powerpoint/2010/main" val="11546474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Layout 4">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4</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735185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Layout 5">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5"/>
            <a:ext cx="5541959" cy="3511495"/>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5</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6" name="Text Placeholder 4">
            <a:extLst>
              <a:ext uri="{FF2B5EF4-FFF2-40B4-BE49-F238E27FC236}">
                <a16:creationId xmlns:a16="http://schemas.microsoft.com/office/drawing/2014/main" id="{A317E240-1936-A34E-8D6C-753965CBA565}"/>
              </a:ext>
            </a:extLst>
          </p:cNvPr>
          <p:cNvSpPr>
            <a:spLocks noGrp="1"/>
          </p:cNvSpPr>
          <p:nvPr>
            <p:ph type="body" sz="quarter" idx="13" hasCustomPrompt="1"/>
          </p:nvPr>
        </p:nvSpPr>
        <p:spPr>
          <a:xfrm>
            <a:off x="6443834" y="2976188"/>
            <a:ext cx="3348831" cy="3163302"/>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Text Placeholder 3">
            <a:extLst>
              <a:ext uri="{FF2B5EF4-FFF2-40B4-BE49-F238E27FC236}">
                <a16:creationId xmlns:a16="http://schemas.microsoft.com/office/drawing/2014/main" id="{7E51DA2F-FE7C-EB42-85C6-BAF87566CFB8}"/>
              </a:ext>
            </a:extLst>
          </p:cNvPr>
          <p:cNvSpPr>
            <a:spLocks noGrp="1"/>
          </p:cNvSpPr>
          <p:nvPr>
            <p:ph type="body" sz="quarter" idx="15" hasCustomPrompt="1"/>
          </p:nvPr>
        </p:nvSpPr>
        <p:spPr>
          <a:xfrm>
            <a:off x="6443835" y="2158887"/>
            <a:ext cx="3348831"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Tree>
    <p:extLst>
      <p:ext uri="{BB962C8B-B14F-4D97-AF65-F5344CB8AC3E}">
        <p14:creationId xmlns:p14="http://schemas.microsoft.com/office/powerpoint/2010/main" val="2179852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75.xml"/><Relationship Id="rId18" Type="http://schemas.openxmlformats.org/officeDocument/2006/relationships/slideLayout" Target="../slideLayouts/slideLayout380.xml"/><Relationship Id="rId26" Type="http://schemas.openxmlformats.org/officeDocument/2006/relationships/slideLayout" Target="../slideLayouts/slideLayout388.xml"/><Relationship Id="rId3" Type="http://schemas.openxmlformats.org/officeDocument/2006/relationships/slideLayout" Target="../slideLayouts/slideLayout365.xml"/><Relationship Id="rId21" Type="http://schemas.openxmlformats.org/officeDocument/2006/relationships/slideLayout" Target="../slideLayouts/slideLayout383.xml"/><Relationship Id="rId34" Type="http://schemas.openxmlformats.org/officeDocument/2006/relationships/slideLayout" Target="../slideLayouts/slideLayout396.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17" Type="http://schemas.openxmlformats.org/officeDocument/2006/relationships/slideLayout" Target="../slideLayouts/slideLayout379.xml"/><Relationship Id="rId25" Type="http://schemas.openxmlformats.org/officeDocument/2006/relationships/slideLayout" Target="../slideLayouts/slideLayout387.xml"/><Relationship Id="rId33" Type="http://schemas.openxmlformats.org/officeDocument/2006/relationships/slideLayout" Target="../slideLayouts/slideLayout395.xml"/><Relationship Id="rId2" Type="http://schemas.openxmlformats.org/officeDocument/2006/relationships/slideLayout" Target="../slideLayouts/slideLayout364.xml"/><Relationship Id="rId16" Type="http://schemas.openxmlformats.org/officeDocument/2006/relationships/slideLayout" Target="../slideLayouts/slideLayout378.xml"/><Relationship Id="rId20" Type="http://schemas.openxmlformats.org/officeDocument/2006/relationships/slideLayout" Target="../slideLayouts/slideLayout382.xml"/><Relationship Id="rId29" Type="http://schemas.openxmlformats.org/officeDocument/2006/relationships/slideLayout" Target="../slideLayouts/slideLayout391.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24" Type="http://schemas.openxmlformats.org/officeDocument/2006/relationships/slideLayout" Target="../slideLayouts/slideLayout386.xml"/><Relationship Id="rId32" Type="http://schemas.openxmlformats.org/officeDocument/2006/relationships/slideLayout" Target="../slideLayouts/slideLayout394.xml"/><Relationship Id="rId5" Type="http://schemas.openxmlformats.org/officeDocument/2006/relationships/slideLayout" Target="../slideLayouts/slideLayout367.xml"/><Relationship Id="rId15" Type="http://schemas.openxmlformats.org/officeDocument/2006/relationships/slideLayout" Target="../slideLayouts/slideLayout377.xml"/><Relationship Id="rId23" Type="http://schemas.openxmlformats.org/officeDocument/2006/relationships/slideLayout" Target="../slideLayouts/slideLayout385.xml"/><Relationship Id="rId28" Type="http://schemas.openxmlformats.org/officeDocument/2006/relationships/slideLayout" Target="../slideLayouts/slideLayout390.xml"/><Relationship Id="rId36" Type="http://schemas.openxmlformats.org/officeDocument/2006/relationships/image" Target="../media/image43.emf"/><Relationship Id="rId10" Type="http://schemas.openxmlformats.org/officeDocument/2006/relationships/slideLayout" Target="../slideLayouts/slideLayout372.xml"/><Relationship Id="rId19" Type="http://schemas.openxmlformats.org/officeDocument/2006/relationships/slideLayout" Target="../slideLayouts/slideLayout381.xml"/><Relationship Id="rId31" Type="http://schemas.openxmlformats.org/officeDocument/2006/relationships/slideLayout" Target="../slideLayouts/slideLayout393.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slideLayout" Target="../slideLayouts/slideLayout376.xml"/><Relationship Id="rId22" Type="http://schemas.openxmlformats.org/officeDocument/2006/relationships/slideLayout" Target="../slideLayouts/slideLayout384.xml"/><Relationship Id="rId27" Type="http://schemas.openxmlformats.org/officeDocument/2006/relationships/slideLayout" Target="../slideLayouts/slideLayout389.xml"/><Relationship Id="rId30" Type="http://schemas.openxmlformats.org/officeDocument/2006/relationships/slideLayout" Target="../slideLayouts/slideLayout392.xml"/><Relationship Id="rId35" Type="http://schemas.openxmlformats.org/officeDocument/2006/relationships/theme" Target="../theme/theme10.xml"/><Relationship Id="rId8" Type="http://schemas.openxmlformats.org/officeDocument/2006/relationships/slideLayout" Target="../slideLayouts/slideLayout37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3" Type="http://schemas.openxmlformats.org/officeDocument/2006/relationships/slideLayout" Target="../slideLayouts/slideLayout399.xml"/><Relationship Id="rId21" Type="http://schemas.openxmlformats.org/officeDocument/2006/relationships/theme" Target="../theme/theme11.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29.xml"/><Relationship Id="rId18" Type="http://schemas.openxmlformats.org/officeDocument/2006/relationships/slideLayout" Target="../slideLayouts/slideLayout434.xml"/><Relationship Id="rId26" Type="http://schemas.openxmlformats.org/officeDocument/2006/relationships/slideLayout" Target="../slideLayouts/slideLayout442.xml"/><Relationship Id="rId39" Type="http://schemas.openxmlformats.org/officeDocument/2006/relationships/slideLayout" Target="../slideLayouts/slideLayout455.xml"/><Relationship Id="rId21" Type="http://schemas.openxmlformats.org/officeDocument/2006/relationships/slideLayout" Target="../slideLayouts/slideLayout437.xml"/><Relationship Id="rId34" Type="http://schemas.openxmlformats.org/officeDocument/2006/relationships/slideLayout" Target="../slideLayouts/slideLayout450.xml"/><Relationship Id="rId42" Type="http://schemas.openxmlformats.org/officeDocument/2006/relationships/slideLayout" Target="../slideLayouts/slideLayout458.xml"/><Relationship Id="rId7" Type="http://schemas.openxmlformats.org/officeDocument/2006/relationships/slideLayout" Target="../slideLayouts/slideLayout423.xml"/><Relationship Id="rId2" Type="http://schemas.openxmlformats.org/officeDocument/2006/relationships/slideLayout" Target="../slideLayouts/slideLayout418.xml"/><Relationship Id="rId16" Type="http://schemas.openxmlformats.org/officeDocument/2006/relationships/slideLayout" Target="../slideLayouts/slideLayout432.xml"/><Relationship Id="rId29" Type="http://schemas.openxmlformats.org/officeDocument/2006/relationships/slideLayout" Target="../slideLayouts/slideLayout445.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24" Type="http://schemas.openxmlformats.org/officeDocument/2006/relationships/slideLayout" Target="../slideLayouts/slideLayout440.xml"/><Relationship Id="rId32" Type="http://schemas.openxmlformats.org/officeDocument/2006/relationships/slideLayout" Target="../slideLayouts/slideLayout448.xml"/><Relationship Id="rId37" Type="http://schemas.openxmlformats.org/officeDocument/2006/relationships/slideLayout" Target="../slideLayouts/slideLayout453.xml"/><Relationship Id="rId40" Type="http://schemas.openxmlformats.org/officeDocument/2006/relationships/slideLayout" Target="../slideLayouts/slideLayout456.xml"/><Relationship Id="rId45" Type="http://schemas.openxmlformats.org/officeDocument/2006/relationships/theme" Target="../theme/theme12.xml"/><Relationship Id="rId5" Type="http://schemas.openxmlformats.org/officeDocument/2006/relationships/slideLayout" Target="../slideLayouts/slideLayout421.xml"/><Relationship Id="rId15" Type="http://schemas.openxmlformats.org/officeDocument/2006/relationships/slideLayout" Target="../slideLayouts/slideLayout431.xml"/><Relationship Id="rId23" Type="http://schemas.openxmlformats.org/officeDocument/2006/relationships/slideLayout" Target="../slideLayouts/slideLayout439.xml"/><Relationship Id="rId28" Type="http://schemas.openxmlformats.org/officeDocument/2006/relationships/slideLayout" Target="../slideLayouts/slideLayout444.xml"/><Relationship Id="rId36" Type="http://schemas.openxmlformats.org/officeDocument/2006/relationships/slideLayout" Target="../slideLayouts/slideLayout452.xml"/><Relationship Id="rId10" Type="http://schemas.openxmlformats.org/officeDocument/2006/relationships/slideLayout" Target="../slideLayouts/slideLayout426.xml"/><Relationship Id="rId19" Type="http://schemas.openxmlformats.org/officeDocument/2006/relationships/slideLayout" Target="../slideLayouts/slideLayout435.xml"/><Relationship Id="rId31" Type="http://schemas.openxmlformats.org/officeDocument/2006/relationships/slideLayout" Target="../slideLayouts/slideLayout447.xml"/><Relationship Id="rId44" Type="http://schemas.openxmlformats.org/officeDocument/2006/relationships/slideLayout" Target="../slideLayouts/slideLayout460.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slideLayout" Target="../slideLayouts/slideLayout430.xml"/><Relationship Id="rId22" Type="http://schemas.openxmlformats.org/officeDocument/2006/relationships/slideLayout" Target="../slideLayouts/slideLayout438.xml"/><Relationship Id="rId27" Type="http://schemas.openxmlformats.org/officeDocument/2006/relationships/slideLayout" Target="../slideLayouts/slideLayout443.xml"/><Relationship Id="rId30" Type="http://schemas.openxmlformats.org/officeDocument/2006/relationships/slideLayout" Target="../slideLayouts/slideLayout446.xml"/><Relationship Id="rId35" Type="http://schemas.openxmlformats.org/officeDocument/2006/relationships/slideLayout" Target="../slideLayouts/slideLayout451.xml"/><Relationship Id="rId43" Type="http://schemas.openxmlformats.org/officeDocument/2006/relationships/slideLayout" Target="../slideLayouts/slideLayout459.xml"/><Relationship Id="rId8" Type="http://schemas.openxmlformats.org/officeDocument/2006/relationships/slideLayout" Target="../slideLayouts/slideLayout424.xml"/><Relationship Id="rId3" Type="http://schemas.openxmlformats.org/officeDocument/2006/relationships/slideLayout" Target="../slideLayouts/slideLayout419.xml"/><Relationship Id="rId12" Type="http://schemas.openxmlformats.org/officeDocument/2006/relationships/slideLayout" Target="../slideLayouts/slideLayout428.xml"/><Relationship Id="rId17" Type="http://schemas.openxmlformats.org/officeDocument/2006/relationships/slideLayout" Target="../slideLayouts/slideLayout433.xml"/><Relationship Id="rId25" Type="http://schemas.openxmlformats.org/officeDocument/2006/relationships/slideLayout" Target="../slideLayouts/slideLayout441.xml"/><Relationship Id="rId33" Type="http://schemas.openxmlformats.org/officeDocument/2006/relationships/slideLayout" Target="../slideLayouts/slideLayout449.xml"/><Relationship Id="rId38" Type="http://schemas.openxmlformats.org/officeDocument/2006/relationships/slideLayout" Target="../slideLayouts/slideLayout454.xml"/><Relationship Id="rId46" Type="http://schemas.openxmlformats.org/officeDocument/2006/relationships/image" Target="../media/image1.emf"/><Relationship Id="rId20" Type="http://schemas.openxmlformats.org/officeDocument/2006/relationships/slideLayout" Target="../slideLayouts/slideLayout436.xml"/><Relationship Id="rId41" Type="http://schemas.openxmlformats.org/officeDocument/2006/relationships/slideLayout" Target="../slideLayouts/slideLayout45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68.xml"/><Relationship Id="rId13" Type="http://schemas.openxmlformats.org/officeDocument/2006/relationships/slideLayout" Target="../slideLayouts/slideLayout473.xml"/><Relationship Id="rId18" Type="http://schemas.openxmlformats.org/officeDocument/2006/relationships/slideLayout" Target="../slideLayouts/slideLayout478.xml"/><Relationship Id="rId3" Type="http://schemas.openxmlformats.org/officeDocument/2006/relationships/slideLayout" Target="../slideLayouts/slideLayout463.xml"/><Relationship Id="rId21" Type="http://schemas.openxmlformats.org/officeDocument/2006/relationships/slideLayout" Target="../slideLayouts/slideLayout481.xml"/><Relationship Id="rId7" Type="http://schemas.openxmlformats.org/officeDocument/2006/relationships/slideLayout" Target="../slideLayouts/slideLayout467.xml"/><Relationship Id="rId12" Type="http://schemas.openxmlformats.org/officeDocument/2006/relationships/slideLayout" Target="../slideLayouts/slideLayout472.xml"/><Relationship Id="rId17" Type="http://schemas.openxmlformats.org/officeDocument/2006/relationships/slideLayout" Target="../slideLayouts/slideLayout477.xml"/><Relationship Id="rId25" Type="http://schemas.openxmlformats.org/officeDocument/2006/relationships/image" Target="../media/image94.png"/><Relationship Id="rId2" Type="http://schemas.openxmlformats.org/officeDocument/2006/relationships/slideLayout" Target="../slideLayouts/slideLayout462.xml"/><Relationship Id="rId16" Type="http://schemas.openxmlformats.org/officeDocument/2006/relationships/slideLayout" Target="../slideLayouts/slideLayout476.xml"/><Relationship Id="rId20" Type="http://schemas.openxmlformats.org/officeDocument/2006/relationships/slideLayout" Target="../slideLayouts/slideLayout480.xml"/><Relationship Id="rId1" Type="http://schemas.openxmlformats.org/officeDocument/2006/relationships/slideLayout" Target="../slideLayouts/slideLayout461.xml"/><Relationship Id="rId6" Type="http://schemas.openxmlformats.org/officeDocument/2006/relationships/slideLayout" Target="../slideLayouts/slideLayout466.xml"/><Relationship Id="rId11" Type="http://schemas.openxmlformats.org/officeDocument/2006/relationships/slideLayout" Target="../slideLayouts/slideLayout471.xml"/><Relationship Id="rId24" Type="http://schemas.openxmlformats.org/officeDocument/2006/relationships/theme" Target="../theme/theme13.xml"/><Relationship Id="rId5" Type="http://schemas.openxmlformats.org/officeDocument/2006/relationships/slideLayout" Target="../slideLayouts/slideLayout465.xml"/><Relationship Id="rId15" Type="http://schemas.openxmlformats.org/officeDocument/2006/relationships/slideLayout" Target="../slideLayouts/slideLayout475.xml"/><Relationship Id="rId23" Type="http://schemas.openxmlformats.org/officeDocument/2006/relationships/slideLayout" Target="../slideLayouts/slideLayout483.xml"/><Relationship Id="rId10" Type="http://schemas.openxmlformats.org/officeDocument/2006/relationships/slideLayout" Target="../slideLayouts/slideLayout470.xml"/><Relationship Id="rId19" Type="http://schemas.openxmlformats.org/officeDocument/2006/relationships/slideLayout" Target="../slideLayouts/slideLayout479.xml"/><Relationship Id="rId4" Type="http://schemas.openxmlformats.org/officeDocument/2006/relationships/slideLayout" Target="../slideLayouts/slideLayout464.xml"/><Relationship Id="rId9" Type="http://schemas.openxmlformats.org/officeDocument/2006/relationships/slideLayout" Target="../slideLayouts/slideLayout469.xml"/><Relationship Id="rId14" Type="http://schemas.openxmlformats.org/officeDocument/2006/relationships/slideLayout" Target="../slideLayouts/slideLayout474.xml"/><Relationship Id="rId22" Type="http://schemas.openxmlformats.org/officeDocument/2006/relationships/slideLayout" Target="../slideLayouts/slideLayout48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26" Type="http://schemas.openxmlformats.org/officeDocument/2006/relationships/slideLayout" Target="../slideLayouts/slideLayout509.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5" Type="http://schemas.openxmlformats.org/officeDocument/2006/relationships/slideLayout" Target="../slideLayouts/slideLayout508.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29" Type="http://schemas.openxmlformats.org/officeDocument/2006/relationships/image" Target="../media/image47.emf"/><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slideLayout" Target="../slideLayouts/slideLayout507.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28" Type="http://schemas.openxmlformats.org/officeDocument/2006/relationships/theme" Target="../theme/theme14.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 Id="rId27" Type="http://schemas.openxmlformats.org/officeDocument/2006/relationships/slideLayout" Target="../slideLayouts/slideLayout51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3" Type="http://schemas.openxmlformats.org/officeDocument/2006/relationships/slideLayout" Target="../slideLayouts/slideLayout513.xml"/><Relationship Id="rId21" Type="http://schemas.openxmlformats.org/officeDocument/2006/relationships/slideLayout" Target="../slideLayouts/slideLayout531.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29" Type="http://schemas.openxmlformats.org/officeDocument/2006/relationships/slideLayout" Target="../slideLayouts/slideLayout539.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32" Type="http://schemas.openxmlformats.org/officeDocument/2006/relationships/image" Target="../media/image1.emf"/><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slideLayout" Target="../slideLayouts/slideLayout538.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31" Type="http://schemas.openxmlformats.org/officeDocument/2006/relationships/theme" Target="../theme/theme15.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slideLayout" Target="../slideLayouts/slideLayout54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53.xml"/><Relationship Id="rId18" Type="http://schemas.openxmlformats.org/officeDocument/2006/relationships/slideLayout" Target="../slideLayouts/slideLayout558.xml"/><Relationship Id="rId26" Type="http://schemas.openxmlformats.org/officeDocument/2006/relationships/slideLayout" Target="../slideLayouts/slideLayout566.xml"/><Relationship Id="rId3" Type="http://schemas.openxmlformats.org/officeDocument/2006/relationships/slideLayout" Target="../slideLayouts/slideLayout543.xml"/><Relationship Id="rId21" Type="http://schemas.openxmlformats.org/officeDocument/2006/relationships/slideLayout" Target="../slideLayouts/slideLayout561.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slideLayout" Target="../slideLayouts/slideLayout557.xml"/><Relationship Id="rId25" Type="http://schemas.openxmlformats.org/officeDocument/2006/relationships/slideLayout" Target="../slideLayouts/slideLayout565.xml"/><Relationship Id="rId33" Type="http://schemas.openxmlformats.org/officeDocument/2006/relationships/image" Target="../media/image1.emf"/><Relationship Id="rId2" Type="http://schemas.openxmlformats.org/officeDocument/2006/relationships/slideLayout" Target="../slideLayouts/slideLayout542.xml"/><Relationship Id="rId16" Type="http://schemas.openxmlformats.org/officeDocument/2006/relationships/slideLayout" Target="../slideLayouts/slideLayout556.xml"/><Relationship Id="rId20" Type="http://schemas.openxmlformats.org/officeDocument/2006/relationships/slideLayout" Target="../slideLayouts/slideLayout560.xml"/><Relationship Id="rId29" Type="http://schemas.openxmlformats.org/officeDocument/2006/relationships/slideLayout" Target="../slideLayouts/slideLayout569.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24" Type="http://schemas.openxmlformats.org/officeDocument/2006/relationships/slideLayout" Target="../slideLayouts/slideLayout564.xml"/><Relationship Id="rId32" Type="http://schemas.openxmlformats.org/officeDocument/2006/relationships/theme" Target="../theme/theme16.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23" Type="http://schemas.openxmlformats.org/officeDocument/2006/relationships/slideLayout" Target="../slideLayouts/slideLayout563.xml"/><Relationship Id="rId28" Type="http://schemas.openxmlformats.org/officeDocument/2006/relationships/slideLayout" Target="../slideLayouts/slideLayout568.xml"/><Relationship Id="rId10" Type="http://schemas.openxmlformats.org/officeDocument/2006/relationships/slideLayout" Target="../slideLayouts/slideLayout550.xml"/><Relationship Id="rId19" Type="http://schemas.openxmlformats.org/officeDocument/2006/relationships/slideLayout" Target="../slideLayouts/slideLayout559.xml"/><Relationship Id="rId31" Type="http://schemas.openxmlformats.org/officeDocument/2006/relationships/slideLayout" Target="../slideLayouts/slideLayout571.xml"/><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 Id="rId22" Type="http://schemas.openxmlformats.org/officeDocument/2006/relationships/slideLayout" Target="../slideLayouts/slideLayout562.xml"/><Relationship Id="rId27" Type="http://schemas.openxmlformats.org/officeDocument/2006/relationships/slideLayout" Target="../slideLayouts/slideLayout567.xml"/><Relationship Id="rId30" Type="http://schemas.openxmlformats.org/officeDocument/2006/relationships/slideLayout" Target="../slideLayouts/slideLayout570.xml"/><Relationship Id="rId8" Type="http://schemas.openxmlformats.org/officeDocument/2006/relationships/slideLayout" Target="../slideLayouts/slideLayout54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84.xml"/><Relationship Id="rId18" Type="http://schemas.openxmlformats.org/officeDocument/2006/relationships/slideLayout" Target="../slideLayouts/slideLayout589.xml"/><Relationship Id="rId26" Type="http://schemas.openxmlformats.org/officeDocument/2006/relationships/slideLayout" Target="../slideLayouts/slideLayout597.xml"/><Relationship Id="rId3" Type="http://schemas.openxmlformats.org/officeDocument/2006/relationships/slideLayout" Target="../slideLayouts/slideLayout574.xml"/><Relationship Id="rId21" Type="http://schemas.openxmlformats.org/officeDocument/2006/relationships/slideLayout" Target="../slideLayouts/slideLayout592.xml"/><Relationship Id="rId34" Type="http://schemas.openxmlformats.org/officeDocument/2006/relationships/theme" Target="../theme/theme17.xml"/><Relationship Id="rId7" Type="http://schemas.openxmlformats.org/officeDocument/2006/relationships/slideLayout" Target="../slideLayouts/slideLayout578.xml"/><Relationship Id="rId12" Type="http://schemas.openxmlformats.org/officeDocument/2006/relationships/slideLayout" Target="../slideLayouts/slideLayout583.xml"/><Relationship Id="rId17" Type="http://schemas.openxmlformats.org/officeDocument/2006/relationships/slideLayout" Target="../slideLayouts/slideLayout588.xml"/><Relationship Id="rId25" Type="http://schemas.openxmlformats.org/officeDocument/2006/relationships/slideLayout" Target="../slideLayouts/slideLayout596.xml"/><Relationship Id="rId33" Type="http://schemas.openxmlformats.org/officeDocument/2006/relationships/slideLayout" Target="../slideLayouts/slideLayout604.xml"/><Relationship Id="rId2" Type="http://schemas.openxmlformats.org/officeDocument/2006/relationships/slideLayout" Target="../slideLayouts/slideLayout573.xml"/><Relationship Id="rId16" Type="http://schemas.openxmlformats.org/officeDocument/2006/relationships/slideLayout" Target="../slideLayouts/slideLayout587.xml"/><Relationship Id="rId20" Type="http://schemas.openxmlformats.org/officeDocument/2006/relationships/slideLayout" Target="../slideLayouts/slideLayout591.xml"/><Relationship Id="rId29" Type="http://schemas.openxmlformats.org/officeDocument/2006/relationships/slideLayout" Target="../slideLayouts/slideLayout600.xml"/><Relationship Id="rId1" Type="http://schemas.openxmlformats.org/officeDocument/2006/relationships/slideLayout" Target="../slideLayouts/slideLayout572.xml"/><Relationship Id="rId6" Type="http://schemas.openxmlformats.org/officeDocument/2006/relationships/slideLayout" Target="../slideLayouts/slideLayout577.xml"/><Relationship Id="rId11" Type="http://schemas.openxmlformats.org/officeDocument/2006/relationships/slideLayout" Target="../slideLayouts/slideLayout582.xml"/><Relationship Id="rId24" Type="http://schemas.openxmlformats.org/officeDocument/2006/relationships/slideLayout" Target="../slideLayouts/slideLayout595.xml"/><Relationship Id="rId32" Type="http://schemas.openxmlformats.org/officeDocument/2006/relationships/slideLayout" Target="../slideLayouts/slideLayout603.xml"/><Relationship Id="rId5" Type="http://schemas.openxmlformats.org/officeDocument/2006/relationships/slideLayout" Target="../slideLayouts/slideLayout576.xml"/><Relationship Id="rId15" Type="http://schemas.openxmlformats.org/officeDocument/2006/relationships/slideLayout" Target="../slideLayouts/slideLayout586.xml"/><Relationship Id="rId23" Type="http://schemas.openxmlformats.org/officeDocument/2006/relationships/slideLayout" Target="../slideLayouts/slideLayout594.xml"/><Relationship Id="rId28" Type="http://schemas.openxmlformats.org/officeDocument/2006/relationships/slideLayout" Target="../slideLayouts/slideLayout599.xml"/><Relationship Id="rId10" Type="http://schemas.openxmlformats.org/officeDocument/2006/relationships/slideLayout" Target="../slideLayouts/slideLayout581.xml"/><Relationship Id="rId19" Type="http://schemas.openxmlformats.org/officeDocument/2006/relationships/slideLayout" Target="../slideLayouts/slideLayout590.xml"/><Relationship Id="rId31" Type="http://schemas.openxmlformats.org/officeDocument/2006/relationships/slideLayout" Target="../slideLayouts/slideLayout602.xml"/><Relationship Id="rId4" Type="http://schemas.openxmlformats.org/officeDocument/2006/relationships/slideLayout" Target="../slideLayouts/slideLayout575.xml"/><Relationship Id="rId9" Type="http://schemas.openxmlformats.org/officeDocument/2006/relationships/slideLayout" Target="../slideLayouts/slideLayout580.xml"/><Relationship Id="rId14" Type="http://schemas.openxmlformats.org/officeDocument/2006/relationships/slideLayout" Target="../slideLayouts/slideLayout585.xml"/><Relationship Id="rId22" Type="http://schemas.openxmlformats.org/officeDocument/2006/relationships/slideLayout" Target="../slideLayouts/slideLayout593.xml"/><Relationship Id="rId27" Type="http://schemas.openxmlformats.org/officeDocument/2006/relationships/slideLayout" Target="../slideLayouts/slideLayout598.xml"/><Relationship Id="rId30" Type="http://schemas.openxmlformats.org/officeDocument/2006/relationships/slideLayout" Target="../slideLayouts/slideLayout601.xml"/><Relationship Id="rId35" Type="http://schemas.openxmlformats.org/officeDocument/2006/relationships/image" Target="../media/image1.emf"/><Relationship Id="rId8" Type="http://schemas.openxmlformats.org/officeDocument/2006/relationships/slideLayout" Target="../slideLayouts/slideLayout57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12.xml"/><Relationship Id="rId13" Type="http://schemas.openxmlformats.org/officeDocument/2006/relationships/slideLayout" Target="../slideLayouts/slideLayout617.xml"/><Relationship Id="rId18" Type="http://schemas.openxmlformats.org/officeDocument/2006/relationships/slideLayout" Target="../slideLayouts/slideLayout622.xml"/><Relationship Id="rId3" Type="http://schemas.openxmlformats.org/officeDocument/2006/relationships/slideLayout" Target="../slideLayouts/slideLayout607.xml"/><Relationship Id="rId21" Type="http://schemas.openxmlformats.org/officeDocument/2006/relationships/theme" Target="../theme/theme18.xml"/><Relationship Id="rId7" Type="http://schemas.openxmlformats.org/officeDocument/2006/relationships/slideLayout" Target="../slideLayouts/slideLayout611.xml"/><Relationship Id="rId12" Type="http://schemas.openxmlformats.org/officeDocument/2006/relationships/slideLayout" Target="../slideLayouts/slideLayout616.xml"/><Relationship Id="rId17" Type="http://schemas.openxmlformats.org/officeDocument/2006/relationships/slideLayout" Target="../slideLayouts/slideLayout621.xml"/><Relationship Id="rId25" Type="http://schemas.openxmlformats.org/officeDocument/2006/relationships/image" Target="../media/image119.png"/><Relationship Id="rId2" Type="http://schemas.openxmlformats.org/officeDocument/2006/relationships/slideLayout" Target="../slideLayouts/slideLayout606.xml"/><Relationship Id="rId16" Type="http://schemas.openxmlformats.org/officeDocument/2006/relationships/slideLayout" Target="../slideLayouts/slideLayout620.xml"/><Relationship Id="rId20" Type="http://schemas.openxmlformats.org/officeDocument/2006/relationships/slideLayout" Target="../slideLayouts/slideLayout624.xml"/><Relationship Id="rId1" Type="http://schemas.openxmlformats.org/officeDocument/2006/relationships/slideLayout" Target="../slideLayouts/slideLayout605.xml"/><Relationship Id="rId6" Type="http://schemas.openxmlformats.org/officeDocument/2006/relationships/slideLayout" Target="../slideLayouts/slideLayout610.xml"/><Relationship Id="rId11" Type="http://schemas.openxmlformats.org/officeDocument/2006/relationships/slideLayout" Target="../slideLayouts/slideLayout615.xml"/><Relationship Id="rId24" Type="http://schemas.openxmlformats.org/officeDocument/2006/relationships/image" Target="../media/image118.png"/><Relationship Id="rId5" Type="http://schemas.openxmlformats.org/officeDocument/2006/relationships/slideLayout" Target="../slideLayouts/slideLayout609.xml"/><Relationship Id="rId15" Type="http://schemas.openxmlformats.org/officeDocument/2006/relationships/slideLayout" Target="../slideLayouts/slideLayout619.xml"/><Relationship Id="rId23" Type="http://schemas.openxmlformats.org/officeDocument/2006/relationships/image" Target="../media/image1.emf"/><Relationship Id="rId10" Type="http://schemas.openxmlformats.org/officeDocument/2006/relationships/slideLayout" Target="../slideLayouts/slideLayout614.xml"/><Relationship Id="rId19" Type="http://schemas.openxmlformats.org/officeDocument/2006/relationships/slideLayout" Target="../slideLayouts/slideLayout623.xml"/><Relationship Id="rId4" Type="http://schemas.openxmlformats.org/officeDocument/2006/relationships/slideLayout" Target="../slideLayouts/slideLayout608.xml"/><Relationship Id="rId9" Type="http://schemas.openxmlformats.org/officeDocument/2006/relationships/slideLayout" Target="../slideLayouts/slideLayout613.xml"/><Relationship Id="rId14" Type="http://schemas.openxmlformats.org/officeDocument/2006/relationships/slideLayout" Target="../slideLayouts/slideLayout618.xml"/><Relationship Id="rId22" Type="http://schemas.openxmlformats.org/officeDocument/2006/relationships/image" Target="../media/image117.jpeg"/></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637.xml"/><Relationship Id="rId18" Type="http://schemas.openxmlformats.org/officeDocument/2006/relationships/slideLayout" Target="../slideLayouts/slideLayout642.xml"/><Relationship Id="rId26" Type="http://schemas.openxmlformats.org/officeDocument/2006/relationships/slideLayout" Target="../slideLayouts/slideLayout650.xml"/><Relationship Id="rId3" Type="http://schemas.openxmlformats.org/officeDocument/2006/relationships/slideLayout" Target="../slideLayouts/slideLayout627.xml"/><Relationship Id="rId21" Type="http://schemas.openxmlformats.org/officeDocument/2006/relationships/slideLayout" Target="../slideLayouts/slideLayout645.xml"/><Relationship Id="rId34" Type="http://schemas.openxmlformats.org/officeDocument/2006/relationships/slideLayout" Target="../slideLayouts/slideLayout658.xml"/><Relationship Id="rId7" Type="http://schemas.openxmlformats.org/officeDocument/2006/relationships/slideLayout" Target="../slideLayouts/slideLayout631.xml"/><Relationship Id="rId12" Type="http://schemas.openxmlformats.org/officeDocument/2006/relationships/slideLayout" Target="../slideLayouts/slideLayout636.xml"/><Relationship Id="rId17" Type="http://schemas.openxmlformats.org/officeDocument/2006/relationships/slideLayout" Target="../slideLayouts/slideLayout641.xml"/><Relationship Id="rId25" Type="http://schemas.openxmlformats.org/officeDocument/2006/relationships/slideLayout" Target="../slideLayouts/slideLayout649.xml"/><Relationship Id="rId33" Type="http://schemas.openxmlformats.org/officeDocument/2006/relationships/slideLayout" Target="../slideLayouts/slideLayout657.xml"/><Relationship Id="rId2" Type="http://schemas.openxmlformats.org/officeDocument/2006/relationships/slideLayout" Target="../slideLayouts/slideLayout626.xml"/><Relationship Id="rId16" Type="http://schemas.openxmlformats.org/officeDocument/2006/relationships/slideLayout" Target="../slideLayouts/slideLayout640.xml"/><Relationship Id="rId20" Type="http://schemas.openxmlformats.org/officeDocument/2006/relationships/slideLayout" Target="../slideLayouts/slideLayout644.xml"/><Relationship Id="rId29" Type="http://schemas.openxmlformats.org/officeDocument/2006/relationships/slideLayout" Target="../slideLayouts/slideLayout653.xml"/><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24" Type="http://schemas.openxmlformats.org/officeDocument/2006/relationships/slideLayout" Target="../slideLayouts/slideLayout648.xml"/><Relationship Id="rId32" Type="http://schemas.openxmlformats.org/officeDocument/2006/relationships/slideLayout" Target="../slideLayouts/slideLayout656.xml"/><Relationship Id="rId5" Type="http://schemas.openxmlformats.org/officeDocument/2006/relationships/slideLayout" Target="../slideLayouts/slideLayout629.xml"/><Relationship Id="rId15" Type="http://schemas.openxmlformats.org/officeDocument/2006/relationships/slideLayout" Target="../slideLayouts/slideLayout639.xml"/><Relationship Id="rId23" Type="http://schemas.openxmlformats.org/officeDocument/2006/relationships/slideLayout" Target="../slideLayouts/slideLayout647.xml"/><Relationship Id="rId28" Type="http://schemas.openxmlformats.org/officeDocument/2006/relationships/slideLayout" Target="../slideLayouts/slideLayout652.xml"/><Relationship Id="rId36" Type="http://schemas.openxmlformats.org/officeDocument/2006/relationships/image" Target="../media/image125.png"/><Relationship Id="rId10" Type="http://schemas.openxmlformats.org/officeDocument/2006/relationships/slideLayout" Target="../slideLayouts/slideLayout634.xml"/><Relationship Id="rId19" Type="http://schemas.openxmlformats.org/officeDocument/2006/relationships/slideLayout" Target="../slideLayouts/slideLayout643.xml"/><Relationship Id="rId31" Type="http://schemas.openxmlformats.org/officeDocument/2006/relationships/slideLayout" Target="../slideLayouts/slideLayout655.xml"/><Relationship Id="rId4" Type="http://schemas.openxmlformats.org/officeDocument/2006/relationships/slideLayout" Target="../slideLayouts/slideLayout628.xml"/><Relationship Id="rId9" Type="http://schemas.openxmlformats.org/officeDocument/2006/relationships/slideLayout" Target="../slideLayouts/slideLayout633.xml"/><Relationship Id="rId14" Type="http://schemas.openxmlformats.org/officeDocument/2006/relationships/slideLayout" Target="../slideLayouts/slideLayout638.xml"/><Relationship Id="rId22" Type="http://schemas.openxmlformats.org/officeDocument/2006/relationships/slideLayout" Target="../slideLayouts/slideLayout646.xml"/><Relationship Id="rId27" Type="http://schemas.openxmlformats.org/officeDocument/2006/relationships/slideLayout" Target="../slideLayouts/slideLayout651.xml"/><Relationship Id="rId30" Type="http://schemas.openxmlformats.org/officeDocument/2006/relationships/slideLayout" Target="../slideLayouts/slideLayout654.xml"/><Relationship Id="rId35" Type="http://schemas.openxmlformats.org/officeDocument/2006/relationships/theme" Target="../theme/theme19.xml"/><Relationship Id="rId8" Type="http://schemas.openxmlformats.org/officeDocument/2006/relationships/slideLayout" Target="../slideLayouts/slideLayout63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theme" Target="../theme/theme2.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image" Target="../media/image20.png"/><Relationship Id="rId8" Type="http://schemas.openxmlformats.org/officeDocument/2006/relationships/slideLayout" Target="../slideLayouts/slideLayout70.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0" Type="http://schemas.openxmlformats.org/officeDocument/2006/relationships/slideLayout" Target="../slideLayouts/slideLayout82.xml"/><Relationship Id="rId41" Type="http://schemas.openxmlformats.org/officeDocument/2006/relationships/slideLayout" Target="../slideLayouts/slideLayout103.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671.xml"/><Relationship Id="rId18" Type="http://schemas.openxmlformats.org/officeDocument/2006/relationships/slideLayout" Target="../slideLayouts/slideLayout676.xml"/><Relationship Id="rId26" Type="http://schemas.openxmlformats.org/officeDocument/2006/relationships/slideLayout" Target="../slideLayouts/slideLayout684.xml"/><Relationship Id="rId21" Type="http://schemas.openxmlformats.org/officeDocument/2006/relationships/slideLayout" Target="../slideLayouts/slideLayout679.xml"/><Relationship Id="rId34" Type="http://schemas.openxmlformats.org/officeDocument/2006/relationships/theme" Target="../theme/theme20.xml"/><Relationship Id="rId7" Type="http://schemas.openxmlformats.org/officeDocument/2006/relationships/slideLayout" Target="../slideLayouts/slideLayout665.xml"/><Relationship Id="rId12" Type="http://schemas.openxmlformats.org/officeDocument/2006/relationships/slideLayout" Target="../slideLayouts/slideLayout670.xml"/><Relationship Id="rId17" Type="http://schemas.openxmlformats.org/officeDocument/2006/relationships/slideLayout" Target="../slideLayouts/slideLayout675.xml"/><Relationship Id="rId25" Type="http://schemas.openxmlformats.org/officeDocument/2006/relationships/slideLayout" Target="../slideLayouts/slideLayout683.xml"/><Relationship Id="rId33" Type="http://schemas.openxmlformats.org/officeDocument/2006/relationships/slideLayout" Target="../slideLayouts/slideLayout691.xml"/><Relationship Id="rId38" Type="http://schemas.openxmlformats.org/officeDocument/2006/relationships/image" Target="../media/image151.png"/><Relationship Id="rId2" Type="http://schemas.openxmlformats.org/officeDocument/2006/relationships/slideLayout" Target="../slideLayouts/slideLayout660.xml"/><Relationship Id="rId16" Type="http://schemas.openxmlformats.org/officeDocument/2006/relationships/slideLayout" Target="../slideLayouts/slideLayout674.xml"/><Relationship Id="rId20" Type="http://schemas.openxmlformats.org/officeDocument/2006/relationships/slideLayout" Target="../slideLayouts/slideLayout678.xml"/><Relationship Id="rId29" Type="http://schemas.openxmlformats.org/officeDocument/2006/relationships/slideLayout" Target="../slideLayouts/slideLayout687.xml"/><Relationship Id="rId1" Type="http://schemas.openxmlformats.org/officeDocument/2006/relationships/slideLayout" Target="../slideLayouts/slideLayout659.xml"/><Relationship Id="rId6" Type="http://schemas.openxmlformats.org/officeDocument/2006/relationships/slideLayout" Target="../slideLayouts/slideLayout664.xml"/><Relationship Id="rId11" Type="http://schemas.openxmlformats.org/officeDocument/2006/relationships/slideLayout" Target="../slideLayouts/slideLayout669.xml"/><Relationship Id="rId24" Type="http://schemas.openxmlformats.org/officeDocument/2006/relationships/slideLayout" Target="../slideLayouts/slideLayout682.xml"/><Relationship Id="rId32" Type="http://schemas.openxmlformats.org/officeDocument/2006/relationships/slideLayout" Target="../slideLayouts/slideLayout690.xml"/><Relationship Id="rId37" Type="http://schemas.openxmlformats.org/officeDocument/2006/relationships/image" Target="../media/image150.png"/><Relationship Id="rId5" Type="http://schemas.openxmlformats.org/officeDocument/2006/relationships/slideLayout" Target="../slideLayouts/slideLayout663.xml"/><Relationship Id="rId15" Type="http://schemas.openxmlformats.org/officeDocument/2006/relationships/slideLayout" Target="../slideLayouts/slideLayout673.xml"/><Relationship Id="rId23" Type="http://schemas.openxmlformats.org/officeDocument/2006/relationships/slideLayout" Target="../slideLayouts/slideLayout681.xml"/><Relationship Id="rId28" Type="http://schemas.openxmlformats.org/officeDocument/2006/relationships/slideLayout" Target="../slideLayouts/slideLayout686.xml"/><Relationship Id="rId36" Type="http://schemas.openxmlformats.org/officeDocument/2006/relationships/image" Target="../media/image149.jpeg"/><Relationship Id="rId10" Type="http://schemas.openxmlformats.org/officeDocument/2006/relationships/slideLayout" Target="../slideLayouts/slideLayout668.xml"/><Relationship Id="rId19" Type="http://schemas.openxmlformats.org/officeDocument/2006/relationships/slideLayout" Target="../slideLayouts/slideLayout677.xml"/><Relationship Id="rId31" Type="http://schemas.openxmlformats.org/officeDocument/2006/relationships/slideLayout" Target="../slideLayouts/slideLayout689.xml"/><Relationship Id="rId4" Type="http://schemas.openxmlformats.org/officeDocument/2006/relationships/slideLayout" Target="../slideLayouts/slideLayout662.xml"/><Relationship Id="rId9" Type="http://schemas.openxmlformats.org/officeDocument/2006/relationships/slideLayout" Target="../slideLayouts/slideLayout667.xml"/><Relationship Id="rId14" Type="http://schemas.openxmlformats.org/officeDocument/2006/relationships/slideLayout" Target="../slideLayouts/slideLayout672.xml"/><Relationship Id="rId22" Type="http://schemas.openxmlformats.org/officeDocument/2006/relationships/slideLayout" Target="../slideLayouts/slideLayout680.xml"/><Relationship Id="rId27" Type="http://schemas.openxmlformats.org/officeDocument/2006/relationships/slideLayout" Target="../slideLayouts/slideLayout685.xml"/><Relationship Id="rId30" Type="http://schemas.openxmlformats.org/officeDocument/2006/relationships/slideLayout" Target="../slideLayouts/slideLayout688.xml"/><Relationship Id="rId35" Type="http://schemas.openxmlformats.org/officeDocument/2006/relationships/image" Target="../media/image1.emf"/><Relationship Id="rId8" Type="http://schemas.openxmlformats.org/officeDocument/2006/relationships/slideLayout" Target="../slideLayouts/slideLayout666.xml"/><Relationship Id="rId3" Type="http://schemas.openxmlformats.org/officeDocument/2006/relationships/slideLayout" Target="../slideLayouts/slideLayout661.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704.xml"/><Relationship Id="rId18" Type="http://schemas.openxmlformats.org/officeDocument/2006/relationships/slideLayout" Target="../slideLayouts/slideLayout709.xml"/><Relationship Id="rId26" Type="http://schemas.openxmlformats.org/officeDocument/2006/relationships/slideLayout" Target="../slideLayouts/slideLayout717.xml"/><Relationship Id="rId39" Type="http://schemas.openxmlformats.org/officeDocument/2006/relationships/slideLayout" Target="../slideLayouts/slideLayout730.xml"/><Relationship Id="rId21" Type="http://schemas.openxmlformats.org/officeDocument/2006/relationships/slideLayout" Target="../slideLayouts/slideLayout712.xml"/><Relationship Id="rId34" Type="http://schemas.openxmlformats.org/officeDocument/2006/relationships/slideLayout" Target="../slideLayouts/slideLayout725.xml"/><Relationship Id="rId42" Type="http://schemas.openxmlformats.org/officeDocument/2006/relationships/slideLayout" Target="../slideLayouts/slideLayout733.xml"/><Relationship Id="rId47" Type="http://schemas.openxmlformats.org/officeDocument/2006/relationships/slideLayout" Target="../slideLayouts/slideLayout738.xml"/><Relationship Id="rId50" Type="http://schemas.openxmlformats.org/officeDocument/2006/relationships/slideLayout" Target="../slideLayouts/slideLayout741.xml"/><Relationship Id="rId55" Type="http://schemas.openxmlformats.org/officeDocument/2006/relationships/theme" Target="../theme/theme21.xml"/><Relationship Id="rId7" Type="http://schemas.openxmlformats.org/officeDocument/2006/relationships/slideLayout" Target="../slideLayouts/slideLayout698.xml"/><Relationship Id="rId2" Type="http://schemas.openxmlformats.org/officeDocument/2006/relationships/slideLayout" Target="../slideLayouts/slideLayout693.xml"/><Relationship Id="rId16" Type="http://schemas.openxmlformats.org/officeDocument/2006/relationships/slideLayout" Target="../slideLayouts/slideLayout707.xml"/><Relationship Id="rId29" Type="http://schemas.openxmlformats.org/officeDocument/2006/relationships/slideLayout" Target="../slideLayouts/slideLayout720.xml"/><Relationship Id="rId11" Type="http://schemas.openxmlformats.org/officeDocument/2006/relationships/slideLayout" Target="../slideLayouts/slideLayout702.xml"/><Relationship Id="rId24" Type="http://schemas.openxmlformats.org/officeDocument/2006/relationships/slideLayout" Target="../slideLayouts/slideLayout715.xml"/><Relationship Id="rId32" Type="http://schemas.openxmlformats.org/officeDocument/2006/relationships/slideLayout" Target="../slideLayouts/slideLayout723.xml"/><Relationship Id="rId37" Type="http://schemas.openxmlformats.org/officeDocument/2006/relationships/slideLayout" Target="../slideLayouts/slideLayout728.xml"/><Relationship Id="rId40" Type="http://schemas.openxmlformats.org/officeDocument/2006/relationships/slideLayout" Target="../slideLayouts/slideLayout731.xml"/><Relationship Id="rId45" Type="http://schemas.openxmlformats.org/officeDocument/2006/relationships/slideLayout" Target="../slideLayouts/slideLayout736.xml"/><Relationship Id="rId53" Type="http://schemas.openxmlformats.org/officeDocument/2006/relationships/slideLayout" Target="../slideLayouts/slideLayout744.xml"/><Relationship Id="rId5" Type="http://schemas.openxmlformats.org/officeDocument/2006/relationships/slideLayout" Target="../slideLayouts/slideLayout696.xml"/><Relationship Id="rId10" Type="http://schemas.openxmlformats.org/officeDocument/2006/relationships/slideLayout" Target="../slideLayouts/slideLayout701.xml"/><Relationship Id="rId19" Type="http://schemas.openxmlformats.org/officeDocument/2006/relationships/slideLayout" Target="../slideLayouts/slideLayout710.xml"/><Relationship Id="rId31" Type="http://schemas.openxmlformats.org/officeDocument/2006/relationships/slideLayout" Target="../slideLayouts/slideLayout722.xml"/><Relationship Id="rId44" Type="http://schemas.openxmlformats.org/officeDocument/2006/relationships/slideLayout" Target="../slideLayouts/slideLayout735.xml"/><Relationship Id="rId52" Type="http://schemas.openxmlformats.org/officeDocument/2006/relationships/slideLayout" Target="../slideLayouts/slideLayout743.xml"/><Relationship Id="rId4" Type="http://schemas.openxmlformats.org/officeDocument/2006/relationships/slideLayout" Target="../slideLayouts/slideLayout695.xml"/><Relationship Id="rId9" Type="http://schemas.openxmlformats.org/officeDocument/2006/relationships/slideLayout" Target="../slideLayouts/slideLayout700.xml"/><Relationship Id="rId14" Type="http://schemas.openxmlformats.org/officeDocument/2006/relationships/slideLayout" Target="../slideLayouts/slideLayout705.xml"/><Relationship Id="rId22" Type="http://schemas.openxmlformats.org/officeDocument/2006/relationships/slideLayout" Target="../slideLayouts/slideLayout713.xml"/><Relationship Id="rId27" Type="http://schemas.openxmlformats.org/officeDocument/2006/relationships/slideLayout" Target="../slideLayouts/slideLayout718.xml"/><Relationship Id="rId30" Type="http://schemas.openxmlformats.org/officeDocument/2006/relationships/slideLayout" Target="../slideLayouts/slideLayout721.xml"/><Relationship Id="rId35" Type="http://schemas.openxmlformats.org/officeDocument/2006/relationships/slideLayout" Target="../slideLayouts/slideLayout726.xml"/><Relationship Id="rId43" Type="http://schemas.openxmlformats.org/officeDocument/2006/relationships/slideLayout" Target="../slideLayouts/slideLayout734.xml"/><Relationship Id="rId48" Type="http://schemas.openxmlformats.org/officeDocument/2006/relationships/slideLayout" Target="../slideLayouts/slideLayout739.xml"/><Relationship Id="rId56" Type="http://schemas.openxmlformats.org/officeDocument/2006/relationships/image" Target="../media/image1.emf"/><Relationship Id="rId8" Type="http://schemas.openxmlformats.org/officeDocument/2006/relationships/slideLayout" Target="../slideLayouts/slideLayout699.xml"/><Relationship Id="rId51" Type="http://schemas.openxmlformats.org/officeDocument/2006/relationships/slideLayout" Target="../slideLayouts/slideLayout742.xml"/><Relationship Id="rId3" Type="http://schemas.openxmlformats.org/officeDocument/2006/relationships/slideLayout" Target="../slideLayouts/slideLayout694.xml"/><Relationship Id="rId12" Type="http://schemas.openxmlformats.org/officeDocument/2006/relationships/slideLayout" Target="../slideLayouts/slideLayout703.xml"/><Relationship Id="rId17" Type="http://schemas.openxmlformats.org/officeDocument/2006/relationships/slideLayout" Target="../slideLayouts/slideLayout708.xml"/><Relationship Id="rId25" Type="http://schemas.openxmlformats.org/officeDocument/2006/relationships/slideLayout" Target="../slideLayouts/slideLayout716.xml"/><Relationship Id="rId33" Type="http://schemas.openxmlformats.org/officeDocument/2006/relationships/slideLayout" Target="../slideLayouts/slideLayout724.xml"/><Relationship Id="rId38" Type="http://schemas.openxmlformats.org/officeDocument/2006/relationships/slideLayout" Target="../slideLayouts/slideLayout729.xml"/><Relationship Id="rId46" Type="http://schemas.openxmlformats.org/officeDocument/2006/relationships/slideLayout" Target="../slideLayouts/slideLayout737.xml"/><Relationship Id="rId20" Type="http://schemas.openxmlformats.org/officeDocument/2006/relationships/slideLayout" Target="../slideLayouts/slideLayout711.xml"/><Relationship Id="rId41" Type="http://schemas.openxmlformats.org/officeDocument/2006/relationships/slideLayout" Target="../slideLayouts/slideLayout732.xml"/><Relationship Id="rId54" Type="http://schemas.openxmlformats.org/officeDocument/2006/relationships/slideLayout" Target="../slideLayouts/slideLayout745.xml"/><Relationship Id="rId1" Type="http://schemas.openxmlformats.org/officeDocument/2006/relationships/slideLayout" Target="../slideLayouts/slideLayout692.xml"/><Relationship Id="rId6" Type="http://schemas.openxmlformats.org/officeDocument/2006/relationships/slideLayout" Target="../slideLayouts/slideLayout697.xml"/><Relationship Id="rId15" Type="http://schemas.openxmlformats.org/officeDocument/2006/relationships/slideLayout" Target="../slideLayouts/slideLayout706.xml"/><Relationship Id="rId23" Type="http://schemas.openxmlformats.org/officeDocument/2006/relationships/slideLayout" Target="../slideLayouts/slideLayout714.xml"/><Relationship Id="rId28" Type="http://schemas.openxmlformats.org/officeDocument/2006/relationships/slideLayout" Target="../slideLayouts/slideLayout719.xml"/><Relationship Id="rId36" Type="http://schemas.openxmlformats.org/officeDocument/2006/relationships/slideLayout" Target="../slideLayouts/slideLayout727.xml"/><Relationship Id="rId49" Type="http://schemas.openxmlformats.org/officeDocument/2006/relationships/slideLayout" Target="../slideLayouts/slideLayout74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4.xml"/><Relationship Id="rId21" Type="http://schemas.openxmlformats.org/officeDocument/2006/relationships/slideLayout" Target="../slideLayouts/slideLayout129.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63" Type="http://schemas.openxmlformats.org/officeDocument/2006/relationships/slideLayout" Target="../slideLayouts/slideLayout171.xml"/><Relationship Id="rId68" Type="http://schemas.openxmlformats.org/officeDocument/2006/relationships/slideLayout" Target="../slideLayouts/slideLayout176.xml"/><Relationship Id="rId84" Type="http://schemas.openxmlformats.org/officeDocument/2006/relationships/slideLayout" Target="../slideLayouts/slideLayout192.xml"/><Relationship Id="rId89" Type="http://schemas.openxmlformats.org/officeDocument/2006/relationships/theme" Target="../theme/theme3.xml"/><Relationship Id="rId16" Type="http://schemas.openxmlformats.org/officeDocument/2006/relationships/slideLayout" Target="../slideLayouts/slideLayout124.xml"/><Relationship Id="rId11" Type="http://schemas.openxmlformats.org/officeDocument/2006/relationships/slideLayout" Target="../slideLayouts/slideLayout119.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53" Type="http://schemas.openxmlformats.org/officeDocument/2006/relationships/slideLayout" Target="../slideLayouts/slideLayout161.xml"/><Relationship Id="rId58" Type="http://schemas.openxmlformats.org/officeDocument/2006/relationships/slideLayout" Target="../slideLayouts/slideLayout166.xml"/><Relationship Id="rId74" Type="http://schemas.openxmlformats.org/officeDocument/2006/relationships/slideLayout" Target="../slideLayouts/slideLayout182.xml"/><Relationship Id="rId79" Type="http://schemas.openxmlformats.org/officeDocument/2006/relationships/slideLayout" Target="../slideLayouts/slideLayout187.xml"/><Relationship Id="rId5" Type="http://schemas.openxmlformats.org/officeDocument/2006/relationships/slideLayout" Target="../slideLayouts/slideLayout113.xml"/><Relationship Id="rId90" Type="http://schemas.openxmlformats.org/officeDocument/2006/relationships/image" Target="../media/image1.emf"/><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56" Type="http://schemas.openxmlformats.org/officeDocument/2006/relationships/slideLayout" Target="../slideLayouts/slideLayout164.xml"/><Relationship Id="rId64" Type="http://schemas.openxmlformats.org/officeDocument/2006/relationships/slideLayout" Target="../slideLayouts/slideLayout172.xml"/><Relationship Id="rId69" Type="http://schemas.openxmlformats.org/officeDocument/2006/relationships/slideLayout" Target="../slideLayouts/slideLayout177.xml"/><Relationship Id="rId77" Type="http://schemas.openxmlformats.org/officeDocument/2006/relationships/slideLayout" Target="../slideLayouts/slideLayout185.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72" Type="http://schemas.openxmlformats.org/officeDocument/2006/relationships/slideLayout" Target="../slideLayouts/slideLayout180.xml"/><Relationship Id="rId80" Type="http://schemas.openxmlformats.org/officeDocument/2006/relationships/slideLayout" Target="../slideLayouts/slideLayout188.xml"/><Relationship Id="rId85" Type="http://schemas.openxmlformats.org/officeDocument/2006/relationships/slideLayout" Target="../slideLayouts/slideLayout193.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59" Type="http://schemas.openxmlformats.org/officeDocument/2006/relationships/slideLayout" Target="../slideLayouts/slideLayout167.xml"/><Relationship Id="rId67" Type="http://schemas.openxmlformats.org/officeDocument/2006/relationships/slideLayout" Target="../slideLayouts/slideLayout175.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54" Type="http://schemas.openxmlformats.org/officeDocument/2006/relationships/slideLayout" Target="../slideLayouts/slideLayout162.xml"/><Relationship Id="rId62" Type="http://schemas.openxmlformats.org/officeDocument/2006/relationships/slideLayout" Target="../slideLayouts/slideLayout170.xml"/><Relationship Id="rId70" Type="http://schemas.openxmlformats.org/officeDocument/2006/relationships/slideLayout" Target="../slideLayouts/slideLayout178.xml"/><Relationship Id="rId75" Type="http://schemas.openxmlformats.org/officeDocument/2006/relationships/slideLayout" Target="../slideLayouts/slideLayout183.xml"/><Relationship Id="rId83" Type="http://schemas.openxmlformats.org/officeDocument/2006/relationships/slideLayout" Target="../slideLayouts/slideLayout191.xml"/><Relationship Id="rId88" Type="http://schemas.openxmlformats.org/officeDocument/2006/relationships/slideLayout" Target="../slideLayouts/slideLayout196.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 Id="rId57" Type="http://schemas.openxmlformats.org/officeDocument/2006/relationships/slideLayout" Target="../slideLayouts/slideLayout165.xml"/><Relationship Id="rId10" Type="http://schemas.openxmlformats.org/officeDocument/2006/relationships/slideLayout" Target="../slideLayouts/slideLayout118.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slideLayout" Target="../slideLayouts/slideLayout160.xml"/><Relationship Id="rId60" Type="http://schemas.openxmlformats.org/officeDocument/2006/relationships/slideLayout" Target="../slideLayouts/slideLayout168.xml"/><Relationship Id="rId65" Type="http://schemas.openxmlformats.org/officeDocument/2006/relationships/slideLayout" Target="../slideLayouts/slideLayout173.xml"/><Relationship Id="rId73" Type="http://schemas.openxmlformats.org/officeDocument/2006/relationships/slideLayout" Target="../slideLayouts/slideLayout181.xml"/><Relationship Id="rId78" Type="http://schemas.openxmlformats.org/officeDocument/2006/relationships/slideLayout" Target="../slideLayouts/slideLayout186.xml"/><Relationship Id="rId81" Type="http://schemas.openxmlformats.org/officeDocument/2006/relationships/slideLayout" Target="../slideLayouts/slideLayout189.xml"/><Relationship Id="rId86" Type="http://schemas.openxmlformats.org/officeDocument/2006/relationships/slideLayout" Target="../slideLayouts/slideLayout194.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9" Type="http://schemas.openxmlformats.org/officeDocument/2006/relationships/slideLayout" Target="../slideLayouts/slideLayout147.xml"/><Relationship Id="rId34" Type="http://schemas.openxmlformats.org/officeDocument/2006/relationships/slideLayout" Target="../slideLayouts/slideLayout142.xml"/><Relationship Id="rId50" Type="http://schemas.openxmlformats.org/officeDocument/2006/relationships/slideLayout" Target="../slideLayouts/slideLayout158.xml"/><Relationship Id="rId55" Type="http://schemas.openxmlformats.org/officeDocument/2006/relationships/slideLayout" Target="../slideLayouts/slideLayout163.xml"/><Relationship Id="rId76" Type="http://schemas.openxmlformats.org/officeDocument/2006/relationships/slideLayout" Target="../slideLayouts/slideLayout184.xml"/><Relationship Id="rId7" Type="http://schemas.openxmlformats.org/officeDocument/2006/relationships/slideLayout" Target="../slideLayouts/slideLayout115.xml"/><Relationship Id="rId71" Type="http://schemas.openxmlformats.org/officeDocument/2006/relationships/slideLayout" Target="../slideLayouts/slideLayout179.xml"/><Relationship Id="rId2" Type="http://schemas.openxmlformats.org/officeDocument/2006/relationships/slideLayout" Target="../slideLayouts/slideLayout110.xml"/><Relationship Id="rId29" Type="http://schemas.openxmlformats.org/officeDocument/2006/relationships/slideLayout" Target="../slideLayouts/slideLayout137.xml"/><Relationship Id="rId24" Type="http://schemas.openxmlformats.org/officeDocument/2006/relationships/slideLayout" Target="../slideLayouts/slideLayout132.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66" Type="http://schemas.openxmlformats.org/officeDocument/2006/relationships/slideLayout" Target="../slideLayouts/slideLayout174.xml"/><Relationship Id="rId87" Type="http://schemas.openxmlformats.org/officeDocument/2006/relationships/slideLayout" Target="../slideLayouts/slideLayout195.xml"/><Relationship Id="rId61" Type="http://schemas.openxmlformats.org/officeDocument/2006/relationships/slideLayout" Target="../slideLayouts/slideLayout169.xml"/><Relationship Id="rId82" Type="http://schemas.openxmlformats.org/officeDocument/2006/relationships/slideLayout" Target="../slideLayouts/slideLayout190.xml"/><Relationship Id="rId19"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image" Target="../media/image43.emf"/><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theme" Target="../theme/theme4.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9" Type="http://schemas.openxmlformats.org/officeDocument/2006/relationships/slideLayout" Target="../slideLayouts/slideLayout258.xml"/><Relationship Id="rId21" Type="http://schemas.openxmlformats.org/officeDocument/2006/relationships/slideLayout" Target="../slideLayouts/slideLayout240.xml"/><Relationship Id="rId34" Type="http://schemas.openxmlformats.org/officeDocument/2006/relationships/slideLayout" Target="../slideLayouts/slideLayout253.xml"/><Relationship Id="rId42" Type="http://schemas.openxmlformats.org/officeDocument/2006/relationships/slideLayout" Target="../slideLayouts/slideLayout261.xml"/><Relationship Id="rId47" Type="http://schemas.openxmlformats.org/officeDocument/2006/relationships/image" Target="../media/image47.emf"/><Relationship Id="rId7" Type="http://schemas.openxmlformats.org/officeDocument/2006/relationships/slideLayout" Target="../slideLayouts/slideLayout22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40" Type="http://schemas.openxmlformats.org/officeDocument/2006/relationships/slideLayout" Target="../slideLayouts/slideLayout259.xml"/><Relationship Id="rId45" Type="http://schemas.openxmlformats.org/officeDocument/2006/relationships/slideLayout" Target="../slideLayouts/slideLayout264.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4" Type="http://schemas.openxmlformats.org/officeDocument/2006/relationships/slideLayout" Target="../slideLayouts/slideLayout263.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43" Type="http://schemas.openxmlformats.org/officeDocument/2006/relationships/slideLayout" Target="../slideLayouts/slideLayout262.xml"/><Relationship Id="rId48" Type="http://schemas.openxmlformats.org/officeDocument/2006/relationships/image" Target="../media/image48.png"/><Relationship Id="rId8" Type="http://schemas.openxmlformats.org/officeDocument/2006/relationships/slideLayout" Target="../slideLayouts/slideLayout227.xml"/><Relationship Id="rId3" Type="http://schemas.openxmlformats.org/officeDocument/2006/relationships/slideLayout" Target="../slideLayouts/slideLayout222.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46" Type="http://schemas.openxmlformats.org/officeDocument/2006/relationships/theme" Target="../theme/theme5.xml"/><Relationship Id="rId20" Type="http://schemas.openxmlformats.org/officeDocument/2006/relationships/slideLayout" Target="../slideLayouts/slideLayout239.xml"/><Relationship Id="rId41" Type="http://schemas.openxmlformats.org/officeDocument/2006/relationships/slideLayout" Target="../slideLayouts/slideLayout2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image" Target="../media/image47.emf"/><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theme" Target="../theme/theme6.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image" Target="../media/image4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26" Type="http://schemas.openxmlformats.org/officeDocument/2006/relationships/image" Target="../media/image43.emf"/><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5" Type="http://schemas.openxmlformats.org/officeDocument/2006/relationships/theme" Target="../theme/theme7.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24" Type="http://schemas.openxmlformats.org/officeDocument/2006/relationships/slideLayout" Target="../slideLayouts/slideLayout312.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slideLayout" Target="../slideLayouts/slideLayout311.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26" Type="http://schemas.openxmlformats.org/officeDocument/2006/relationships/slideLayout" Target="../slideLayouts/slideLayout338.xml"/><Relationship Id="rId3" Type="http://schemas.openxmlformats.org/officeDocument/2006/relationships/slideLayout" Target="../slideLayouts/slideLayout315.xml"/><Relationship Id="rId21" Type="http://schemas.openxmlformats.org/officeDocument/2006/relationships/slideLayout" Target="../slideLayouts/slideLayout333.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5" Type="http://schemas.openxmlformats.org/officeDocument/2006/relationships/slideLayout" Target="../slideLayouts/slideLayout337.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slideLayout" Target="../slideLayouts/slideLayout332.xml"/><Relationship Id="rId29" Type="http://schemas.openxmlformats.org/officeDocument/2006/relationships/theme" Target="../theme/theme8.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24" Type="http://schemas.openxmlformats.org/officeDocument/2006/relationships/slideLayout" Target="../slideLayouts/slideLayout336.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23" Type="http://schemas.openxmlformats.org/officeDocument/2006/relationships/slideLayout" Target="../slideLayouts/slideLayout335.xml"/><Relationship Id="rId28" Type="http://schemas.openxmlformats.org/officeDocument/2006/relationships/slideLayout" Target="../slideLayouts/slideLayout340.xml"/><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 Id="rId22" Type="http://schemas.openxmlformats.org/officeDocument/2006/relationships/slideLayout" Target="../slideLayouts/slideLayout334.xml"/><Relationship Id="rId27" Type="http://schemas.openxmlformats.org/officeDocument/2006/relationships/slideLayout" Target="../slideLayouts/slideLayout33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8.xml"/><Relationship Id="rId13" Type="http://schemas.openxmlformats.org/officeDocument/2006/relationships/slideLayout" Target="../slideLayouts/slideLayout353.xml"/><Relationship Id="rId18" Type="http://schemas.openxmlformats.org/officeDocument/2006/relationships/slideLayout" Target="../slideLayouts/slideLayout358.xml"/><Relationship Id="rId3" Type="http://schemas.openxmlformats.org/officeDocument/2006/relationships/slideLayout" Target="../slideLayouts/slideLayout343.xml"/><Relationship Id="rId21" Type="http://schemas.openxmlformats.org/officeDocument/2006/relationships/slideLayout" Target="../slideLayouts/slideLayout361.xml"/><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20" Type="http://schemas.openxmlformats.org/officeDocument/2006/relationships/slideLayout" Target="../slideLayouts/slideLayout360.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24" Type="http://schemas.openxmlformats.org/officeDocument/2006/relationships/image" Target="../media/image43.emf"/><Relationship Id="rId5" Type="http://schemas.openxmlformats.org/officeDocument/2006/relationships/slideLayout" Target="../slideLayouts/slideLayout345.xml"/><Relationship Id="rId15" Type="http://schemas.openxmlformats.org/officeDocument/2006/relationships/slideLayout" Target="../slideLayouts/slideLayout355.xml"/><Relationship Id="rId23" Type="http://schemas.openxmlformats.org/officeDocument/2006/relationships/theme" Target="../theme/theme9.xml"/><Relationship Id="rId10" Type="http://schemas.openxmlformats.org/officeDocument/2006/relationships/slideLayout" Target="../slideLayouts/slideLayout350.xml"/><Relationship Id="rId19" Type="http://schemas.openxmlformats.org/officeDocument/2006/relationships/slideLayout" Target="../slideLayouts/slideLayout359.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 Id="rId22" Type="http://schemas.openxmlformats.org/officeDocument/2006/relationships/slideLayout" Target="../slideLayouts/slideLayout3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6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4118" r:id="rId1"/>
    <p:sldLayoutId id="2147484119" r:id="rId2"/>
    <p:sldLayoutId id="2147485315" r:id="rId3"/>
    <p:sldLayoutId id="2147486069" r:id="rId4"/>
    <p:sldLayoutId id="2147486071" r:id="rId5"/>
    <p:sldLayoutId id="2147483664" r:id="rId6"/>
    <p:sldLayoutId id="2147483665" r:id="rId7"/>
    <p:sldLayoutId id="2147483666" r:id="rId8"/>
    <p:sldLayoutId id="2147483667" r:id="rId9"/>
    <p:sldLayoutId id="2147483668" r:id="rId10"/>
    <p:sldLayoutId id="2147483669" r:id="rId11"/>
    <p:sldLayoutId id="2147485326" r:id="rId12"/>
    <p:sldLayoutId id="2147483671" r:id="rId13"/>
    <p:sldLayoutId id="2147485328" r:id="rId14"/>
    <p:sldLayoutId id="2147486068" r:id="rId15"/>
    <p:sldLayoutId id="2147485330" r:id="rId16"/>
    <p:sldLayoutId id="2147486072" r:id="rId17"/>
    <p:sldLayoutId id="2147486073" r:id="rId18"/>
    <p:sldLayoutId id="2147486074" r:id="rId19"/>
    <p:sldLayoutId id="2147486070"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5343" r:id="rId29"/>
    <p:sldLayoutId id="2147485344" r:id="rId30"/>
    <p:sldLayoutId id="2147483686" r:id="rId31"/>
    <p:sldLayoutId id="2147486075" r:id="rId32"/>
    <p:sldLayoutId id="2147486081" r:id="rId33"/>
    <p:sldLayoutId id="2147486082" r:id="rId34"/>
    <p:sldLayoutId id="2147486076" r:id="rId35"/>
    <p:sldLayoutId id="2147486077" r:id="rId36"/>
    <p:sldLayoutId id="2147486078" r:id="rId37"/>
    <p:sldLayoutId id="2147486079" r:id="rId38"/>
    <p:sldLayoutId id="2147486080" r:id="rId39"/>
    <p:sldLayoutId id="2147484017" r:id="rId40"/>
    <p:sldLayoutId id="2147484018" r:id="rId41"/>
    <p:sldLayoutId id="2147484019" r:id="rId42"/>
    <p:sldLayoutId id="2147484020" r:id="rId43"/>
    <p:sldLayoutId id="2147484021" r:id="rId44"/>
    <p:sldLayoutId id="2147484022" r:id="rId45"/>
    <p:sldLayoutId id="2147486083" r:id="rId46"/>
    <p:sldLayoutId id="2147485140" r:id="rId47"/>
    <p:sldLayoutId id="2147484024" r:id="rId48"/>
    <p:sldLayoutId id="2147484025" r:id="rId49"/>
    <p:sldLayoutId id="2147484026" r:id="rId50"/>
    <p:sldLayoutId id="2147485141" r:id="rId51"/>
    <p:sldLayoutId id="2147485143" r:id="rId52"/>
    <p:sldLayoutId id="2147485144" r:id="rId53"/>
    <p:sldLayoutId id="2147484113" r:id="rId54"/>
    <p:sldLayoutId id="2147484116" r:id="rId55"/>
    <p:sldLayoutId id="2147484128" r:id="rId56"/>
    <p:sldLayoutId id="2147484132" r:id="rId57"/>
    <p:sldLayoutId id="2147484237" r:id="rId58"/>
    <p:sldLayoutId id="2147484238" r:id="rId59"/>
    <p:sldLayoutId id="2147486156" r:id="rId60"/>
    <p:sldLayoutId id="2147486157" r:id="rId61"/>
    <p:sldLayoutId id="2147486158"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5034809"/>
      </p:ext>
    </p:extLst>
  </p:cSld>
  <p:clrMap bg1="lt1" tx1="dk1" bg2="lt2" tx2="dk2" accent1="accent1" accent2="accent2" accent3="accent3" accent4="accent4" accent5="accent5" accent6="accent6" hlink="hlink" folHlink="folHlink"/>
  <p:sldLayoutIdLst>
    <p:sldLayoutId id="2147486087" r:id="rId1"/>
    <p:sldLayoutId id="2147485250" r:id="rId2"/>
    <p:sldLayoutId id="2147485251" r:id="rId3"/>
    <p:sldLayoutId id="2147485252" r:id="rId4"/>
    <p:sldLayoutId id="2147485253" r:id="rId5"/>
    <p:sldLayoutId id="2147485254" r:id="rId6"/>
    <p:sldLayoutId id="2147485349" r:id="rId7"/>
    <p:sldLayoutId id="2147485350" r:id="rId8"/>
    <p:sldLayoutId id="2147485257" r:id="rId9"/>
    <p:sldLayoutId id="2147485258" r:id="rId10"/>
    <p:sldLayoutId id="2147485259" r:id="rId11"/>
    <p:sldLayoutId id="2147485260" r:id="rId12"/>
    <p:sldLayoutId id="2147485261" r:id="rId13"/>
    <p:sldLayoutId id="2147485320" r:id="rId14"/>
    <p:sldLayoutId id="2147485321" r:id="rId15"/>
    <p:sldLayoutId id="2147485322" r:id="rId16"/>
    <p:sldLayoutId id="2147485324" r:id="rId17"/>
    <p:sldLayoutId id="2147485325" r:id="rId18"/>
    <p:sldLayoutId id="2147486089" r:id="rId19"/>
    <p:sldLayoutId id="2147486090" r:id="rId20"/>
    <p:sldLayoutId id="2147483697" r:id="rId21"/>
    <p:sldLayoutId id="2147485323" r:id="rId22"/>
    <p:sldLayoutId id="2147485327" r:id="rId23"/>
    <p:sldLayoutId id="2147485329" r:id="rId24"/>
    <p:sldLayoutId id="2147485331" r:id="rId25"/>
    <p:sldLayoutId id="2147485332" r:id="rId26"/>
    <p:sldLayoutId id="2147485335" r:id="rId27"/>
    <p:sldLayoutId id="2147485336" r:id="rId28"/>
    <p:sldLayoutId id="2147485337" r:id="rId29"/>
    <p:sldLayoutId id="2147485338" r:id="rId30"/>
    <p:sldLayoutId id="2147485339" r:id="rId31"/>
    <p:sldLayoutId id="2147485341" r:id="rId32"/>
    <p:sldLayoutId id="2147485342" r:id="rId33"/>
    <p:sldLayoutId id="214748534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53119470"/>
      </p:ext>
    </p:extLst>
  </p:cSld>
  <p:clrMap bg1="dk1" tx1="lt1" bg2="dk2" tx2="lt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 id="2147484921" r:id="rId7"/>
    <p:sldLayoutId id="2147485052" r:id="rId8"/>
    <p:sldLayoutId id="2147484936" r:id="rId9"/>
    <p:sldLayoutId id="2147485045" r:id="rId10"/>
    <p:sldLayoutId id="2147485046" r:id="rId11"/>
    <p:sldLayoutId id="2147485047" r:id="rId12"/>
    <p:sldLayoutId id="2147485051" r:id="rId13"/>
    <p:sldLayoutId id="2147485048" r:id="rId14"/>
    <p:sldLayoutId id="2147485049" r:id="rId15"/>
    <p:sldLayoutId id="2147485050" r:id="rId16"/>
    <p:sldLayoutId id="2147484943" r:id="rId17"/>
    <p:sldLayoutId id="2147484944" r:id="rId18"/>
    <p:sldLayoutId id="2147484945" r:id="rId19"/>
    <p:sldLayoutId id="2147484946"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7381404"/>
      </p:ext>
    </p:extLst>
  </p:cSld>
  <p:clrMap bg1="dk1" tx1="lt1" bg2="dk2" tx2="lt2" accent1="accent1" accent2="accent2" accent3="accent3" accent4="accent4" accent5="accent5" accent6="accent6" hlink="hlink" folHlink="folHlink"/>
  <p:sldLayoutIdLst>
    <p:sldLayoutId id="2147485902" r:id="rId1"/>
    <p:sldLayoutId id="2147485903" r:id="rId2"/>
    <p:sldLayoutId id="2147485904" r:id="rId3"/>
    <p:sldLayoutId id="2147485905" r:id="rId4"/>
    <p:sldLayoutId id="2147485906" r:id="rId5"/>
    <p:sldLayoutId id="2147485907" r:id="rId6"/>
    <p:sldLayoutId id="2147485908" r:id="rId7"/>
    <p:sldLayoutId id="2147485909" r:id="rId8"/>
    <p:sldLayoutId id="2147485910" r:id="rId9"/>
    <p:sldLayoutId id="2147486038" r:id="rId10"/>
    <p:sldLayoutId id="2147485833" r:id="rId11"/>
    <p:sldLayoutId id="2147485971" r:id="rId12"/>
    <p:sldLayoutId id="2147485972" r:id="rId13"/>
    <p:sldLayoutId id="2147486041" r:id="rId14"/>
    <p:sldLayoutId id="2147485933" r:id="rId15"/>
    <p:sldLayoutId id="2147485934" r:id="rId16"/>
    <p:sldLayoutId id="2147485805" r:id="rId17"/>
    <p:sldLayoutId id="2147486027" r:id="rId18"/>
    <p:sldLayoutId id="2147485809" r:id="rId19"/>
    <p:sldLayoutId id="2147485825" r:id="rId20"/>
    <p:sldLayoutId id="2147485911" r:id="rId21"/>
    <p:sldLayoutId id="2147485912" r:id="rId22"/>
    <p:sldLayoutId id="2147485913" r:id="rId23"/>
    <p:sldLayoutId id="2147485914" r:id="rId24"/>
    <p:sldLayoutId id="2147485915" r:id="rId25"/>
    <p:sldLayoutId id="2147485916" r:id="rId26"/>
    <p:sldLayoutId id="2147485917" r:id="rId27"/>
    <p:sldLayoutId id="2147485918" r:id="rId28"/>
    <p:sldLayoutId id="2147485919" r:id="rId29"/>
    <p:sldLayoutId id="2147485920" r:id="rId30"/>
    <p:sldLayoutId id="2147485921" r:id="rId31"/>
    <p:sldLayoutId id="2147485922" r:id="rId32"/>
    <p:sldLayoutId id="2147485923" r:id="rId33"/>
    <p:sldLayoutId id="2147485924" r:id="rId34"/>
    <p:sldLayoutId id="2147485925" r:id="rId35"/>
    <p:sldLayoutId id="2147485926" r:id="rId36"/>
    <p:sldLayoutId id="2147485927" r:id="rId37"/>
    <p:sldLayoutId id="2147485928" r:id="rId38"/>
    <p:sldLayoutId id="2147485929" r:id="rId39"/>
    <p:sldLayoutId id="2147485930" r:id="rId40"/>
    <p:sldLayoutId id="2147485931" r:id="rId41"/>
    <p:sldLayoutId id="2147486026" r:id="rId42"/>
    <p:sldLayoutId id="2147486067" r:id="rId43"/>
    <p:sldLayoutId id="2147486030"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626020"/>
            <a:ext cx="11303917" cy="397545"/>
          </a:xfrm>
          <a:prstGeom prst="rect">
            <a:avLst/>
          </a:prstGeom>
        </p:spPr>
        <p:txBody>
          <a:bodyPr wrap="square" lIns="0" tIns="0" rIns="0" bIns="0">
            <a:spAutoFit/>
          </a:bodyPr>
          <a:lstStyle/>
          <a:p>
            <a:pPr marL="0" lvl="0">
              <a:lnSpc>
                <a:spcPts val="3137"/>
              </a:lnSpc>
            </a:pPr>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292935"/>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8383660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85" r:id="rId4"/>
    <p:sldLayoutId id="2147483886" r:id="rId5"/>
    <p:sldLayoutId id="2147483887" r:id="rId6"/>
    <p:sldLayoutId id="2147483888" r:id="rId7"/>
    <p:sldLayoutId id="2147483889" r:id="rId8"/>
    <p:sldLayoutId id="2147483891" r:id="rId9"/>
    <p:sldLayoutId id="2147483908" r:id="rId10"/>
    <p:sldLayoutId id="2147483892" r:id="rId11"/>
    <p:sldLayoutId id="2147483893" r:id="rId12"/>
    <p:sldLayoutId id="2147483894" r:id="rId13"/>
    <p:sldLayoutId id="2147483907" r:id="rId14"/>
    <p:sldLayoutId id="2147483898" r:id="rId15"/>
    <p:sldLayoutId id="2147483899" r:id="rId16"/>
    <p:sldLayoutId id="2147483900" r:id="rId17"/>
    <p:sldLayoutId id="2147483901" r:id="rId18"/>
    <p:sldLayoutId id="2147483902" r:id="rId19"/>
    <p:sldLayoutId id="2147483905" r:id="rId20"/>
    <p:sldLayoutId id="2147483906" r:id="rId21"/>
    <p:sldLayoutId id="2147483903" r:id="rId22"/>
    <p:sldLayoutId id="2147483904" r:id="rId23"/>
  </p:sldLayoutIdLst>
  <p:transition>
    <p:fade/>
  </p:transition>
  <p:hf hdr="0" dt="0"/>
  <p:txStyles>
    <p:titleStyle>
      <a:lvl1pPr algn="l" defTabSz="914367" rtl="0" eaLnBrk="1" latinLnBrk="0" hangingPunct="1">
        <a:lnSpc>
          <a:spcPct val="90000"/>
        </a:lnSpc>
        <a:spcBef>
          <a:spcPct val="0"/>
        </a:spcBef>
        <a:buNone/>
        <a:defRPr lang="en-US" sz="2800" b="0" strike="noStrike" kern="1200" cap="none" spc="-49"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0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oolsToo_Slide" descr="ToolsToo_Slide">
            <a:extLst>
              <a:ext uri="{FF2B5EF4-FFF2-40B4-BE49-F238E27FC236}">
                <a16:creationId xmlns:a16="http://schemas.microsoft.com/office/drawing/2014/main" id="{A7CEC684-F70C-44C9-B239-8F821A82C79C}"/>
              </a:ext>
            </a:extLst>
          </p:cNvPr>
          <p:cNvSpPr/>
          <p:nvPr userDrawn="1"/>
        </p:nvSpPr>
        <p:spPr bwMode="auto">
          <a:xfrm>
            <a:off x="0" y="0"/>
            <a:ext cx="12192000" cy="68580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16696323"/>
      </p:ext>
    </p:extLst>
  </p:cSld>
  <p:clrMap bg1="lt1" tx1="dk1" bg2="lt2" tx2="dk2" accent1="accent1" accent2="accent2" accent3="accent3" accent4="accent4" accent5="accent5" accent6="accent6" hlink="hlink" folHlink="folHlink"/>
  <p:sldLayoutIdLst>
    <p:sldLayoutId id="2147483673" r:id="rId1"/>
    <p:sldLayoutId id="2147484006" r:id="rId2"/>
    <p:sldLayoutId id="2147483675" r:id="rId3"/>
    <p:sldLayoutId id="2147484003"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922" r:id="rId25"/>
    <p:sldLayoutId id="2147483923" r:id="rId26"/>
    <p:sldLayoutId id="2147483926" r:id="rId27"/>
  </p:sldLayoutIdLst>
  <p:transition>
    <p:fade/>
  </p:transition>
  <p:txStyles>
    <p:titleStyle>
      <a:lvl1pPr algn="l" defTabSz="914367" rtl="0" eaLnBrk="1" latinLnBrk="0" hangingPunct="1">
        <a:lnSpc>
          <a:spcPct val="90000"/>
        </a:lnSpc>
        <a:spcBef>
          <a:spcPct val="0"/>
        </a:spcBef>
        <a:buNone/>
        <a:defRPr lang="en-US" sz="4000" b="0" strike="noStrike"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31777488"/>
      </p:ext>
    </p:extLst>
  </p:cSld>
  <p:clrMap bg1="lt1" tx1="dk1" bg2="lt2" tx2="dk2" accent1="accent1" accent2="accent2" accent3="accent3" accent4="accent4" accent5="accent5" accent6="accent6" hlink="hlink" folHlink="folHlink"/>
  <p:sldLayoutIdLst>
    <p:sldLayoutId id="2147486092" r:id="rId1"/>
    <p:sldLayoutId id="2147486093" r:id="rId2"/>
    <p:sldLayoutId id="2147486094" r:id="rId3"/>
    <p:sldLayoutId id="2147486095" r:id="rId4"/>
    <p:sldLayoutId id="2147486096" r:id="rId5"/>
    <p:sldLayoutId id="2147486097" r:id="rId6"/>
    <p:sldLayoutId id="2147486098" r:id="rId7"/>
    <p:sldLayoutId id="2147486099" r:id="rId8"/>
    <p:sldLayoutId id="2147486100" r:id="rId9"/>
    <p:sldLayoutId id="2147486101" r:id="rId10"/>
    <p:sldLayoutId id="2147486102" r:id="rId11"/>
    <p:sldLayoutId id="2147486103" r:id="rId12"/>
    <p:sldLayoutId id="2147486104" r:id="rId13"/>
    <p:sldLayoutId id="2147486105" r:id="rId14"/>
    <p:sldLayoutId id="2147486106" r:id="rId15"/>
    <p:sldLayoutId id="2147486107" r:id="rId16"/>
    <p:sldLayoutId id="2147486108" r:id="rId17"/>
    <p:sldLayoutId id="2147486109" r:id="rId18"/>
    <p:sldLayoutId id="2147486110" r:id="rId19"/>
    <p:sldLayoutId id="2147486111" r:id="rId20"/>
    <p:sldLayoutId id="2147486112" r:id="rId21"/>
    <p:sldLayoutId id="2147486113" r:id="rId22"/>
    <p:sldLayoutId id="2147486114" r:id="rId23"/>
    <p:sldLayoutId id="2147486115" r:id="rId24"/>
    <p:sldLayoutId id="2147486116" r:id="rId25"/>
    <p:sldLayoutId id="2147486117" r:id="rId26"/>
    <p:sldLayoutId id="2147486118" r:id="rId27"/>
    <p:sldLayoutId id="2147486119" r:id="rId28"/>
    <p:sldLayoutId id="2147486120" r:id="rId29"/>
    <p:sldLayoutId id="2147486121" r:id="rId3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983172262"/>
      </p:ext>
    </p:extLst>
  </p:cSld>
  <p:clrMap bg1="lt1" tx1="dk1" bg2="lt2" tx2="dk2" accent1="accent1" accent2="accent2" accent3="accent3" accent4="accent4" accent5="accent5" accent6="accent6" hlink="hlink" folHlink="folHlink"/>
  <p:sldLayoutIdLst>
    <p:sldLayoutId id="2147486160" r:id="rId1"/>
    <p:sldLayoutId id="2147486161" r:id="rId2"/>
    <p:sldLayoutId id="2147486162" r:id="rId3"/>
    <p:sldLayoutId id="2147486163" r:id="rId4"/>
    <p:sldLayoutId id="2147486164" r:id="rId5"/>
    <p:sldLayoutId id="2147486165" r:id="rId6"/>
    <p:sldLayoutId id="2147486166" r:id="rId7"/>
    <p:sldLayoutId id="2147486167" r:id="rId8"/>
    <p:sldLayoutId id="2147486168" r:id="rId9"/>
    <p:sldLayoutId id="2147486169" r:id="rId10"/>
    <p:sldLayoutId id="2147486170" r:id="rId11"/>
    <p:sldLayoutId id="2147486171" r:id="rId12"/>
    <p:sldLayoutId id="2147486172" r:id="rId13"/>
    <p:sldLayoutId id="2147486173" r:id="rId14"/>
    <p:sldLayoutId id="2147486174" r:id="rId15"/>
    <p:sldLayoutId id="2147486175" r:id="rId16"/>
    <p:sldLayoutId id="2147486176" r:id="rId17"/>
    <p:sldLayoutId id="2147486177" r:id="rId18"/>
    <p:sldLayoutId id="2147486178" r:id="rId19"/>
    <p:sldLayoutId id="2147486179" r:id="rId20"/>
    <p:sldLayoutId id="2147486180" r:id="rId21"/>
    <p:sldLayoutId id="2147486181" r:id="rId22"/>
    <p:sldLayoutId id="2147486182" r:id="rId23"/>
    <p:sldLayoutId id="2147486183" r:id="rId24"/>
    <p:sldLayoutId id="2147486184" r:id="rId25"/>
    <p:sldLayoutId id="2147486185" r:id="rId26"/>
    <p:sldLayoutId id="2147486186" r:id="rId27"/>
    <p:sldLayoutId id="2147486187" r:id="rId28"/>
    <p:sldLayoutId id="2147486188" r:id="rId29"/>
    <p:sldLayoutId id="2147486189" r:id="rId30"/>
    <p:sldLayoutId id="2147486190" r:id="rId3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email">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2098790649"/>
      </p:ext>
    </p:extLst>
  </p:cSld>
  <p:clrMap bg1="dk1" tx1="lt1" bg2="dk2" tx2="lt2" accent1="accent1" accent2="accent2" accent3="accent3" accent4="accent4" accent5="accent5" accent6="accent6" hlink="hlink" folHlink="folHlink"/>
  <p:sldLayoutIdLst>
    <p:sldLayoutId id="2147486194" r:id="rId1"/>
    <p:sldLayoutId id="2147486195" r:id="rId2"/>
    <p:sldLayoutId id="2147486196" r:id="rId3"/>
    <p:sldLayoutId id="2147486197" r:id="rId4"/>
    <p:sldLayoutId id="2147486198" r:id="rId5"/>
    <p:sldLayoutId id="2147486199" r:id="rId6"/>
    <p:sldLayoutId id="2147486200" r:id="rId7"/>
    <p:sldLayoutId id="2147486201" r:id="rId8"/>
    <p:sldLayoutId id="2147486202" r:id="rId9"/>
    <p:sldLayoutId id="2147486203" r:id="rId10"/>
    <p:sldLayoutId id="2147486204" r:id="rId11"/>
    <p:sldLayoutId id="2147486205" r:id="rId12"/>
    <p:sldLayoutId id="2147486206" r:id="rId13"/>
    <p:sldLayoutId id="2147486207" r:id="rId14"/>
    <p:sldLayoutId id="2147486208" r:id="rId15"/>
    <p:sldLayoutId id="2147486209" r:id="rId16"/>
    <p:sldLayoutId id="2147486210" r:id="rId17"/>
    <p:sldLayoutId id="2147486211" r:id="rId18"/>
    <p:sldLayoutId id="2147486212" r:id="rId19"/>
    <p:sldLayoutId id="2147486213" r:id="rId20"/>
    <p:sldLayoutId id="2147486214" r:id="rId21"/>
    <p:sldLayoutId id="2147486215" r:id="rId22"/>
    <p:sldLayoutId id="2147486216" r:id="rId23"/>
    <p:sldLayoutId id="2147486217" r:id="rId24"/>
    <p:sldLayoutId id="2147486218" r:id="rId25"/>
    <p:sldLayoutId id="2147486219" r:id="rId26"/>
    <p:sldLayoutId id="2147486220" r:id="rId27"/>
    <p:sldLayoutId id="2147486221" r:id="rId28"/>
    <p:sldLayoutId id="2147486222" r:id="rId29"/>
    <p:sldLayoutId id="2147486223" r:id="rId30"/>
    <p:sldLayoutId id="2147486224" r:id="rId31"/>
    <p:sldLayoutId id="2147486225" r:id="rId32"/>
    <p:sldLayoutId id="2147486226" r:id="rId3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3" cstate="email">
              <a:extLst>
                <a:ext uri="{28A0092B-C50C-407E-A947-70E740481C1C}">
                  <a14:useLocalDpi xmlns:a14="http://schemas.microsoft.com/office/drawing/2010/main"/>
                </a:ext>
              </a:extLst>
            </a:blip>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pic>
        <p:nvPicPr>
          <p:cNvPr id="4" name="Picture 3">
            <a:extLst>
              <a:ext uri="{FF2B5EF4-FFF2-40B4-BE49-F238E27FC236}">
                <a16:creationId xmlns:a16="http://schemas.microsoft.com/office/drawing/2014/main" id="{6E3F518A-23D7-A243-8D6A-E4939455C9ED}"/>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10955340" y="277717"/>
            <a:ext cx="876296" cy="186116"/>
          </a:xfrm>
          <a:prstGeom prst="rect">
            <a:avLst/>
          </a:prstGeom>
        </p:spPr>
      </p:pic>
      <p:pic>
        <p:nvPicPr>
          <p:cNvPr id="6" name="Picture 5">
            <a:extLst>
              <a:ext uri="{FF2B5EF4-FFF2-40B4-BE49-F238E27FC236}">
                <a16:creationId xmlns:a16="http://schemas.microsoft.com/office/drawing/2014/main" id="{35A21751-5C0E-5649-B20C-47DF707BA1CD}"/>
              </a:ext>
            </a:extLst>
          </p:cNvPr>
          <p:cNvPicPr>
            <a:picLocks noChangeAspect="1"/>
          </p:cNvPicPr>
          <p:nvPr userDrawn="1"/>
        </p:nvPicPr>
        <p:blipFill>
          <a:blip r:embed="rId25" cstate="email">
            <a:extLst>
              <a:ext uri="{28A0092B-C50C-407E-A947-70E740481C1C}">
                <a14:useLocalDpi xmlns:a14="http://schemas.microsoft.com/office/drawing/2010/main"/>
              </a:ext>
            </a:extLst>
          </a:blip>
          <a:srcRect/>
          <a:stretch/>
        </p:blipFill>
        <p:spPr>
          <a:xfrm>
            <a:off x="360365" y="277717"/>
            <a:ext cx="1935156" cy="175165"/>
          </a:xfrm>
          <a:prstGeom prst="rect">
            <a:avLst/>
          </a:prstGeom>
        </p:spPr>
      </p:pic>
    </p:spTree>
    <p:extLst>
      <p:ext uri="{BB962C8B-B14F-4D97-AF65-F5344CB8AC3E}">
        <p14:creationId xmlns:p14="http://schemas.microsoft.com/office/powerpoint/2010/main" val="1255941396"/>
      </p:ext>
    </p:extLst>
  </p:cSld>
  <p:clrMap bg1="lt1" tx1="dk1" bg2="lt2" tx2="dk2" accent1="accent1" accent2="accent2" accent3="accent3" accent4="accent4" accent5="accent5" accent6="accent6" hlink="hlink" folHlink="folHlink"/>
  <p:sldLayoutIdLst>
    <p:sldLayoutId id="2147486229" r:id="rId1"/>
    <p:sldLayoutId id="2147486230" r:id="rId2"/>
    <p:sldLayoutId id="2147486231" r:id="rId3"/>
    <p:sldLayoutId id="2147486232" r:id="rId4"/>
    <p:sldLayoutId id="2147486233" r:id="rId5"/>
    <p:sldLayoutId id="2147486234" r:id="rId6"/>
    <p:sldLayoutId id="2147486235" r:id="rId7"/>
    <p:sldLayoutId id="2147486236" r:id="rId8"/>
    <p:sldLayoutId id="2147486237" r:id="rId9"/>
    <p:sldLayoutId id="2147486238" r:id="rId10"/>
    <p:sldLayoutId id="2147486239" r:id="rId11"/>
    <p:sldLayoutId id="2147486240" r:id="rId12"/>
    <p:sldLayoutId id="2147486241" r:id="rId13"/>
    <p:sldLayoutId id="2147486242" r:id="rId14"/>
    <p:sldLayoutId id="2147486243" r:id="rId15"/>
    <p:sldLayoutId id="2147486244" r:id="rId16"/>
    <p:sldLayoutId id="2147486245" r:id="rId17"/>
    <p:sldLayoutId id="2147486246" r:id="rId18"/>
    <p:sldLayoutId id="2147486247" r:id="rId19"/>
    <p:sldLayoutId id="2147486248"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276981057"/>
      </p:ext>
    </p:extLst>
  </p:cSld>
  <p:clrMap bg1="lt1" tx1="dk1" bg2="lt2" tx2="dk2" accent1="accent1" accent2="accent2" accent3="accent3" accent4="accent4" accent5="accent5" accent6="accent6" hlink="hlink" folHlink="folHlink"/>
  <p:sldLayoutIdLst>
    <p:sldLayoutId id="2147486250" r:id="rId1"/>
    <p:sldLayoutId id="2147486251" r:id="rId2"/>
    <p:sldLayoutId id="2147486252" r:id="rId3"/>
    <p:sldLayoutId id="2147486253" r:id="rId4"/>
    <p:sldLayoutId id="2147486254" r:id="rId5"/>
    <p:sldLayoutId id="2147486255" r:id="rId6"/>
    <p:sldLayoutId id="2147486256" r:id="rId7"/>
    <p:sldLayoutId id="2147486257" r:id="rId8"/>
    <p:sldLayoutId id="2147486258" r:id="rId9"/>
    <p:sldLayoutId id="2147486259" r:id="rId10"/>
    <p:sldLayoutId id="2147486260" r:id="rId11"/>
    <p:sldLayoutId id="2147486261" r:id="rId12"/>
    <p:sldLayoutId id="2147486262" r:id="rId13"/>
    <p:sldLayoutId id="2147486263" r:id="rId14"/>
    <p:sldLayoutId id="2147486264" r:id="rId15"/>
    <p:sldLayoutId id="2147486265" r:id="rId16"/>
    <p:sldLayoutId id="2147486266" r:id="rId17"/>
    <p:sldLayoutId id="2147486267" r:id="rId18"/>
    <p:sldLayoutId id="2147486268" r:id="rId19"/>
    <p:sldLayoutId id="2147486269" r:id="rId20"/>
    <p:sldLayoutId id="2147486270" r:id="rId21"/>
    <p:sldLayoutId id="2147486271" r:id="rId22"/>
    <p:sldLayoutId id="2147486272" r:id="rId23"/>
    <p:sldLayoutId id="2147486273" r:id="rId24"/>
    <p:sldLayoutId id="2147486274" r:id="rId25"/>
    <p:sldLayoutId id="2147486275" r:id="rId26"/>
    <p:sldLayoutId id="2147486276" r:id="rId27"/>
    <p:sldLayoutId id="2147486277" r:id="rId28"/>
    <p:sldLayoutId id="2147486278" r:id="rId29"/>
    <p:sldLayoutId id="2147486279" r:id="rId30"/>
    <p:sldLayoutId id="2147486280" r:id="rId31"/>
    <p:sldLayoutId id="2147486281" r:id="rId32"/>
    <p:sldLayoutId id="2147486282" r:id="rId33"/>
    <p:sldLayoutId id="2147486283"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666700552"/>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5145" r:id="rId13"/>
    <p:sldLayoutId id="2147485146" r:id="rId14"/>
    <p:sldLayoutId id="2147484193" r:id="rId15"/>
    <p:sldLayoutId id="2147484194" r:id="rId16"/>
    <p:sldLayoutId id="2147484195" r:id="rId17"/>
    <p:sldLayoutId id="2147484196" r:id="rId18"/>
    <p:sldLayoutId id="2147484197" r:id="rId19"/>
    <p:sldLayoutId id="2147484198" r:id="rId20"/>
    <p:sldLayoutId id="2147484199" r:id="rId21"/>
    <p:sldLayoutId id="2147484200" r:id="rId22"/>
    <p:sldLayoutId id="2147484201" r:id="rId23"/>
    <p:sldLayoutId id="2147484202" r:id="rId24"/>
    <p:sldLayoutId id="2147484203" r:id="rId25"/>
    <p:sldLayoutId id="2147484204" r:id="rId26"/>
    <p:sldLayoutId id="2147484205" r:id="rId27"/>
    <p:sldLayoutId id="2147484206" r:id="rId28"/>
    <p:sldLayoutId id="2147484207" r:id="rId29"/>
    <p:sldLayoutId id="2147484208" r:id="rId30"/>
    <p:sldLayoutId id="2147484209" r:id="rId31"/>
    <p:sldLayoutId id="2147484210" r:id="rId32"/>
    <p:sldLayoutId id="2147484211" r:id="rId33"/>
    <p:sldLayoutId id="2147484212" r:id="rId34"/>
    <p:sldLayoutId id="2147484213" r:id="rId35"/>
    <p:sldLayoutId id="2147484214" r:id="rId36"/>
    <p:sldLayoutId id="2147484215" r:id="rId37"/>
    <p:sldLayoutId id="2147484216" r:id="rId38"/>
    <p:sldLayoutId id="2147484217" r:id="rId39"/>
    <p:sldLayoutId id="2147484218" r:id="rId40"/>
    <p:sldLayoutId id="2147484219" r:id="rId41"/>
    <p:sldLayoutId id="2147484220" r:id="rId42"/>
    <p:sldLayoutId id="2147484221" r:id="rId43"/>
    <p:sldLayoutId id="2147484222" r:id="rId44"/>
    <p:sldLayoutId id="2147484224" r:id="rId45"/>
    <p:sldLayoutId id="2147484225" r:id="rId46"/>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37" cstate="email">
            <a:extLst>
              <a:ext uri="{28A0092B-C50C-407E-A947-70E740481C1C}">
                <a14:useLocalDpi xmlns:a14="http://schemas.microsoft.com/office/drawing/2010/main"/>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38" cstate="email">
            <a:extLst>
              <a:ext uri="{28A0092B-C50C-407E-A947-70E740481C1C}">
                <a14:useLocalDpi xmlns:a14="http://schemas.microsoft.com/office/drawing/2010/main"/>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891034146"/>
      </p:ext>
    </p:extLst>
  </p:cSld>
  <p:clrMap bg1="dk1" tx1="lt1" bg2="dk2" tx2="lt2" accent1="accent1" accent2="accent2" accent3="accent3" accent4="accent4" accent5="accent5" accent6="accent6" hlink="hlink" folHlink="folHlink"/>
  <p:sldLayoutIdLst>
    <p:sldLayoutId id="2147486285" r:id="rId1"/>
    <p:sldLayoutId id="2147486286" r:id="rId2"/>
    <p:sldLayoutId id="2147486287" r:id="rId3"/>
    <p:sldLayoutId id="2147486288" r:id="rId4"/>
    <p:sldLayoutId id="2147486289" r:id="rId5"/>
    <p:sldLayoutId id="2147486290" r:id="rId6"/>
    <p:sldLayoutId id="2147486291" r:id="rId7"/>
    <p:sldLayoutId id="2147486292" r:id="rId8"/>
    <p:sldLayoutId id="2147486293" r:id="rId9"/>
    <p:sldLayoutId id="2147486294" r:id="rId10"/>
    <p:sldLayoutId id="2147486295" r:id="rId11"/>
    <p:sldLayoutId id="2147486296" r:id="rId12"/>
    <p:sldLayoutId id="2147486297" r:id="rId13"/>
    <p:sldLayoutId id="2147486298" r:id="rId14"/>
    <p:sldLayoutId id="2147486299" r:id="rId15"/>
    <p:sldLayoutId id="2147486300" r:id="rId16"/>
    <p:sldLayoutId id="2147486301" r:id="rId17"/>
    <p:sldLayoutId id="2147486302" r:id="rId18"/>
    <p:sldLayoutId id="2147486303" r:id="rId19"/>
    <p:sldLayoutId id="2147486304" r:id="rId20"/>
    <p:sldLayoutId id="2147486305" r:id="rId21"/>
    <p:sldLayoutId id="2147486306" r:id="rId22"/>
    <p:sldLayoutId id="2147486307" r:id="rId23"/>
    <p:sldLayoutId id="2147486308" r:id="rId24"/>
    <p:sldLayoutId id="2147486309" r:id="rId25"/>
    <p:sldLayoutId id="2147486310" r:id="rId26"/>
    <p:sldLayoutId id="2147486311" r:id="rId27"/>
    <p:sldLayoutId id="2147486312" r:id="rId28"/>
    <p:sldLayoutId id="2147486313" r:id="rId29"/>
    <p:sldLayoutId id="2147486314" r:id="rId30"/>
    <p:sldLayoutId id="2147486315" r:id="rId31"/>
    <p:sldLayoutId id="2147486316" r:id="rId32"/>
    <p:sldLayoutId id="214748631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 id="2147486330" r:id="rId12"/>
    <p:sldLayoutId id="2147486331" r:id="rId13"/>
    <p:sldLayoutId id="2147486332" r:id="rId14"/>
    <p:sldLayoutId id="2147486333" r:id="rId15"/>
    <p:sldLayoutId id="2147486334" r:id="rId16"/>
    <p:sldLayoutId id="2147486335" r:id="rId17"/>
    <p:sldLayoutId id="2147486336" r:id="rId18"/>
    <p:sldLayoutId id="2147486337" r:id="rId19"/>
    <p:sldLayoutId id="2147486338" r:id="rId20"/>
    <p:sldLayoutId id="2147486339" r:id="rId21"/>
    <p:sldLayoutId id="2147486340" r:id="rId22"/>
    <p:sldLayoutId id="2147486341" r:id="rId23"/>
    <p:sldLayoutId id="2147486342" r:id="rId24"/>
    <p:sldLayoutId id="2147486343" r:id="rId25"/>
    <p:sldLayoutId id="2147486344" r:id="rId26"/>
    <p:sldLayoutId id="2147486345" r:id="rId27"/>
    <p:sldLayoutId id="2147486346" r:id="rId28"/>
    <p:sldLayoutId id="2147486347" r:id="rId29"/>
    <p:sldLayoutId id="2147486348" r:id="rId30"/>
    <p:sldLayoutId id="2147486349" r:id="rId31"/>
    <p:sldLayoutId id="2147486350" r:id="rId32"/>
    <p:sldLayoutId id="2147486351" r:id="rId33"/>
    <p:sldLayoutId id="2147486352" r:id="rId34"/>
    <p:sldLayoutId id="2147486353" r:id="rId35"/>
    <p:sldLayoutId id="2147486354" r:id="rId36"/>
    <p:sldLayoutId id="2147486355" r:id="rId37"/>
    <p:sldLayoutId id="2147486356" r:id="rId38"/>
    <p:sldLayoutId id="2147486357" r:id="rId39"/>
    <p:sldLayoutId id="2147486358" r:id="rId40"/>
    <p:sldLayoutId id="2147486359" r:id="rId41"/>
    <p:sldLayoutId id="2147486360" r:id="rId42"/>
    <p:sldLayoutId id="2147486361" r:id="rId43"/>
    <p:sldLayoutId id="2147486362" r:id="rId44"/>
    <p:sldLayoutId id="2147486363" r:id="rId45"/>
    <p:sldLayoutId id="2147486364" r:id="rId46"/>
    <p:sldLayoutId id="2147486365" r:id="rId47"/>
    <p:sldLayoutId id="2147486366" r:id="rId48"/>
    <p:sldLayoutId id="2147486367" r:id="rId49"/>
    <p:sldLayoutId id="2147486368" r:id="rId50"/>
    <p:sldLayoutId id="2147486369" r:id="rId51"/>
    <p:sldLayoutId id="2147486370" r:id="rId52"/>
    <p:sldLayoutId id="2147486371" r:id="rId53"/>
    <p:sldLayoutId id="2147486372"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9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704" r:id="rId4"/>
    <p:sldLayoutId id="2147483705" r:id="rId5"/>
    <p:sldLayoutId id="2147485225" r:id="rId6"/>
    <p:sldLayoutId id="2147485262" r:id="rId7"/>
    <p:sldLayoutId id="2147485263" r:id="rId8"/>
    <p:sldLayoutId id="2147484997" r:id="rId9"/>
    <p:sldLayoutId id="2147485000" r:id="rId10"/>
    <p:sldLayoutId id="2147485264" r:id="rId11"/>
    <p:sldLayoutId id="2147485002" r:id="rId12"/>
    <p:sldLayoutId id="2147485003" r:id="rId13"/>
    <p:sldLayoutId id="2147485004" r:id="rId14"/>
    <p:sldLayoutId id="2147485265" r:id="rId15"/>
    <p:sldLayoutId id="2147483728" r:id="rId16"/>
    <p:sldLayoutId id="2147485266" r:id="rId17"/>
    <p:sldLayoutId id="2147485009" r:id="rId18"/>
    <p:sldLayoutId id="2147485267" r:id="rId19"/>
    <p:sldLayoutId id="2147485006" r:id="rId20"/>
    <p:sldLayoutId id="2147483670" r:id="rId21"/>
    <p:sldLayoutId id="2147483731" r:id="rId22"/>
    <p:sldLayoutId id="2147483732" r:id="rId23"/>
    <p:sldLayoutId id="2147483733" r:id="rId24"/>
    <p:sldLayoutId id="2147485268" r:id="rId25"/>
    <p:sldLayoutId id="2147483672" r:id="rId26"/>
    <p:sldLayoutId id="2147485269" r:id="rId27"/>
    <p:sldLayoutId id="2147483674" r:id="rId28"/>
    <p:sldLayoutId id="2147485270" r:id="rId29"/>
    <p:sldLayoutId id="2147485271" r:id="rId30"/>
    <p:sldLayoutId id="2147485154" r:id="rId31"/>
    <p:sldLayoutId id="2147485155" r:id="rId32"/>
    <p:sldLayoutId id="2147485272" r:id="rId33"/>
    <p:sldLayoutId id="2147485273" r:id="rId34"/>
    <p:sldLayoutId id="2147485274" r:id="rId35"/>
    <p:sldLayoutId id="2147485275" r:id="rId36"/>
    <p:sldLayoutId id="2147485276" r:id="rId37"/>
    <p:sldLayoutId id="2147485160" r:id="rId38"/>
    <p:sldLayoutId id="2147485277" r:id="rId39"/>
    <p:sldLayoutId id="2147485278" r:id="rId40"/>
    <p:sldLayoutId id="2147483742" r:id="rId41"/>
    <p:sldLayoutId id="2147483684" r:id="rId42"/>
    <p:sldLayoutId id="2147483685" r:id="rId43"/>
    <p:sldLayoutId id="2147483706" r:id="rId44"/>
    <p:sldLayoutId id="2147484228" r:id="rId45"/>
    <p:sldLayoutId id="2147485067" r:id="rId46"/>
    <p:sldLayoutId id="2147484230" r:id="rId47"/>
    <p:sldLayoutId id="2147484231" r:id="rId48"/>
    <p:sldLayoutId id="2147484232" r:id="rId49"/>
    <p:sldLayoutId id="2147485246" r:id="rId50"/>
    <p:sldLayoutId id="2147485279" r:id="rId51"/>
    <p:sldLayoutId id="2147485281" r:id="rId52"/>
    <p:sldLayoutId id="2147483747" r:id="rId53"/>
    <p:sldLayoutId id="2147486084" r:id="rId54"/>
    <p:sldLayoutId id="2147485028" r:id="rId55"/>
    <p:sldLayoutId id="2147485029" r:id="rId56"/>
    <p:sldLayoutId id="2147485031" r:id="rId57"/>
    <p:sldLayoutId id="2147485283" r:id="rId58"/>
    <p:sldLayoutId id="2147485284" r:id="rId59"/>
    <p:sldLayoutId id="2147485286" r:id="rId60"/>
    <p:sldLayoutId id="2147485311" r:id="rId61"/>
    <p:sldLayoutId id="2147485033" r:id="rId62"/>
    <p:sldLayoutId id="2147485034" r:id="rId63"/>
    <p:sldLayoutId id="2147485035" r:id="rId64"/>
    <p:sldLayoutId id="2147485036" r:id="rId65"/>
    <p:sldLayoutId id="2147485312" r:id="rId66"/>
    <p:sldLayoutId id="2147483698" r:id="rId67"/>
    <p:sldLayoutId id="2147485038" r:id="rId68"/>
    <p:sldLayoutId id="2147485039" r:id="rId69"/>
    <p:sldLayoutId id="2147485180" r:id="rId70"/>
    <p:sldLayoutId id="2147485181" r:id="rId71"/>
    <p:sldLayoutId id="2147485044" r:id="rId72"/>
    <p:sldLayoutId id="2147485355" r:id="rId73"/>
    <p:sldLayoutId id="2147485356" r:id="rId74"/>
    <p:sldLayoutId id="2147485255" r:id="rId75"/>
    <p:sldLayoutId id="2147485256" r:id="rId76"/>
    <p:sldLayoutId id="2147485217" r:id="rId77"/>
    <p:sldLayoutId id="2147485218" r:id="rId78"/>
    <p:sldLayoutId id="2147483700" r:id="rId79"/>
    <p:sldLayoutId id="2147483702" r:id="rId80"/>
    <p:sldLayoutId id="2147485041" r:id="rId81"/>
    <p:sldLayoutId id="2147485042" r:id="rId82"/>
    <p:sldLayoutId id="2147483703" r:id="rId83"/>
    <p:sldLayoutId id="2147484233" r:id="rId84"/>
    <p:sldLayoutId id="2147485142" r:id="rId85"/>
    <p:sldLayoutId id="2147484234" r:id="rId86"/>
    <p:sldLayoutId id="2147484235" r:id="rId87"/>
    <p:sldLayoutId id="2147484236" r:id="rId8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58" r:id="rId1"/>
    <p:sldLayoutId id="2147484610" r:id="rId2"/>
    <p:sldLayoutId id="2147484240" r:id="rId3"/>
    <p:sldLayoutId id="2147484241" r:id="rId4"/>
    <p:sldLayoutId id="2147484474" r:id="rId5"/>
    <p:sldLayoutId id="2147484245" r:id="rId6"/>
    <p:sldLayoutId id="2147484247" r:id="rId7"/>
    <p:sldLayoutId id="2147484603" r:id="rId8"/>
    <p:sldLayoutId id="2147484249" r:id="rId9"/>
    <p:sldLayoutId id="2147484640" r:id="rId10"/>
    <p:sldLayoutId id="2147484582" r:id="rId11"/>
    <p:sldLayoutId id="2147484641" r:id="rId12"/>
    <p:sldLayoutId id="2147484584" r:id="rId13"/>
    <p:sldLayoutId id="2147484583" r:id="rId14"/>
    <p:sldLayoutId id="2147484256" r:id="rId15"/>
    <p:sldLayoutId id="2147484257" r:id="rId16"/>
    <p:sldLayoutId id="2147484585" r:id="rId17"/>
    <p:sldLayoutId id="2147484299" r:id="rId18"/>
    <p:sldLayoutId id="2147484263" r:id="rId19"/>
    <p:sldLayoutId id="2147484696" r:id="rId20"/>
    <p:sldLayoutId id="2147485054" r:id="rId21"/>
    <p:sldLayoutId id="2147485064" r:id="rId22"/>
    <p:sldLayoutId id="2147485065"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7"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8"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183954473"/>
      </p:ext>
    </p:extLst>
  </p:cSld>
  <p:clrMap bg1="lt1" tx1="dk1" bg2="lt2" tx2="dk2" accent1="accent1" accent2="accent2" accent3="accent3" accent4="accent4" accent5="accent5" accent6="accent6" hlink="hlink" folHlink="folHlink"/>
  <p:sldLayoutIdLst>
    <p:sldLayoutId id="2147484133" r:id="rId1"/>
    <p:sldLayoutId id="2147485347" r:id="rId2"/>
    <p:sldLayoutId id="2147486085" r:id="rId3"/>
    <p:sldLayoutId id="2147486086" r:id="rId4"/>
    <p:sldLayoutId id="2147485357" r:id="rId5"/>
    <p:sldLayoutId id="2147485358" r:id="rId6"/>
    <p:sldLayoutId id="2147485359" r:id="rId7"/>
    <p:sldLayoutId id="2147485360" r:id="rId8"/>
    <p:sldLayoutId id="2147485348" r:id="rId9"/>
    <p:sldLayoutId id="2147483699" r:id="rId10"/>
    <p:sldLayoutId id="2147485353" r:id="rId11"/>
    <p:sldLayoutId id="2147483701" r:id="rId12"/>
    <p:sldLayoutId id="2147485069" r:id="rId13"/>
    <p:sldLayoutId id="2147485070" r:id="rId14"/>
    <p:sldLayoutId id="2147485071" r:id="rId15"/>
    <p:sldLayoutId id="2147485072" r:id="rId16"/>
    <p:sldLayoutId id="2147485078" r:id="rId17"/>
    <p:sldLayoutId id="2147485079" r:id="rId18"/>
    <p:sldLayoutId id="2147485080" r:id="rId19"/>
    <p:sldLayoutId id="2147485081" r:id="rId20"/>
    <p:sldLayoutId id="2147485082" r:id="rId21"/>
    <p:sldLayoutId id="2147485083" r:id="rId22"/>
    <p:sldLayoutId id="2147485084" r:id="rId23"/>
    <p:sldLayoutId id="2147485092" r:id="rId24"/>
    <p:sldLayoutId id="2147485354" r:id="rId25"/>
    <p:sldLayoutId id="2147485316" r:id="rId26"/>
    <p:sldLayoutId id="2147485317" r:id="rId27"/>
    <p:sldLayoutId id="2147485318" r:id="rId28"/>
    <p:sldLayoutId id="2147485093" r:id="rId29"/>
    <p:sldLayoutId id="2147485094" r:id="rId30"/>
    <p:sldLayoutId id="2147485095" r:id="rId31"/>
    <p:sldLayoutId id="2147485096" r:id="rId32"/>
    <p:sldLayoutId id="2147485101" r:id="rId33"/>
    <p:sldLayoutId id="2147483708" r:id="rId34"/>
    <p:sldLayoutId id="2147483709" r:id="rId35"/>
    <p:sldLayoutId id="2147485102" r:id="rId36"/>
    <p:sldLayoutId id="2147485103" r:id="rId37"/>
    <p:sldLayoutId id="2147485106" r:id="rId38"/>
    <p:sldLayoutId id="2147483763" r:id="rId39"/>
    <p:sldLayoutId id="2147485107" r:id="rId40"/>
    <p:sldLayoutId id="2147485108" r:id="rId41"/>
    <p:sldLayoutId id="2147484191" r:id="rId42"/>
    <p:sldLayoutId id="2147483800" r:id="rId43"/>
    <p:sldLayoutId id="2147484192" r:id="rId44"/>
    <p:sldLayoutId id="2147485109" r:id="rId4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71429021"/>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 id="2147485131" r:id="rId20"/>
    <p:sldLayoutId id="2147485132" r:id="rId21"/>
    <p:sldLayoutId id="2147485133" r:id="rId22"/>
    <p:sldLayoutId id="2147485134" r:id="rId23"/>
    <p:sldLayoutId id="2147485137" r:id="rId2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2155744"/>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333" r:id="rId6"/>
    <p:sldLayoutId id="2147485334" r:id="rId7"/>
    <p:sldLayoutId id="2147485156" r:id="rId8"/>
    <p:sldLayoutId id="2147485157" r:id="rId9"/>
    <p:sldLayoutId id="2147485158" r:id="rId10"/>
    <p:sldLayoutId id="2147485159" r:id="rId11"/>
    <p:sldLayoutId id="2147485340" r:id="rId12"/>
    <p:sldLayoutId id="2147485161" r:id="rId13"/>
    <p:sldLayoutId id="2147485162" r:id="rId14"/>
    <p:sldLayoutId id="2147485163" r:id="rId15"/>
    <p:sldLayoutId id="2147485164" r:id="rId16"/>
    <p:sldLayoutId id="2147485165" r:id="rId17"/>
    <p:sldLayoutId id="2147485166" r:id="rId18"/>
    <p:sldLayoutId id="2147485167" r:id="rId19"/>
    <p:sldLayoutId id="2147485168" r:id="rId20"/>
    <p:sldLayoutId id="2147485170" r:id="rId21"/>
    <p:sldLayoutId id="2147485171" r:id="rId22"/>
    <p:sldLayoutId id="2147485173" r:id="rId23"/>
    <p:sldLayoutId id="214748517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9754343"/>
      </p:ext>
    </p:extLst>
  </p:cSld>
  <p:clrMap bg1="lt1" tx1="dk1" bg2="lt2" tx2="dk2" accent1="accent1" accent2="accent2" accent3="accent3" accent4="accent4" accent5="accent5" accent6="accent6" hlink="hlink" folHlink="folHlink"/>
  <p:sldLayoutIdLst>
    <p:sldLayoutId id="2147485345" r:id="rId1"/>
    <p:sldLayoutId id="2147485247" r:id="rId2"/>
    <p:sldLayoutId id="2147485224" r:id="rId3"/>
    <p:sldLayoutId id="2147485319" r:id="rId4"/>
    <p:sldLayoutId id="2147485226" r:id="rId5"/>
    <p:sldLayoutId id="2147485227" r:id="rId6"/>
    <p:sldLayoutId id="2147483917" r:id="rId7"/>
    <p:sldLayoutId id="2147485228" r:id="rId8"/>
    <p:sldLayoutId id="2147485229" r:id="rId9"/>
    <p:sldLayoutId id="2147485230" r:id="rId10"/>
    <p:sldLayoutId id="2147485235" r:id="rId11"/>
    <p:sldLayoutId id="2147485231" r:id="rId12"/>
    <p:sldLayoutId id="2147485232" r:id="rId13"/>
    <p:sldLayoutId id="2147485233" r:id="rId14"/>
    <p:sldLayoutId id="2147483913" r:id="rId15"/>
    <p:sldLayoutId id="2147485234" r:id="rId16"/>
    <p:sldLayoutId id="2147485236" r:id="rId17"/>
    <p:sldLayoutId id="2147485237" r:id="rId18"/>
    <p:sldLayoutId id="2147485238" r:id="rId19"/>
    <p:sldLayoutId id="2147485239" r:id="rId20"/>
    <p:sldLayoutId id="2147485240" r:id="rId21"/>
    <p:sldLayoutId id="2147485241" r:id="rId22"/>
    <p:sldLayoutId id="2147485242" r:id="rId23"/>
    <p:sldLayoutId id="2147485243" r:id="rId24"/>
    <p:sldLayoutId id="2147485244" r:id="rId25"/>
    <p:sldLayoutId id="2147485245" r:id="rId26"/>
    <p:sldLayoutId id="2147483915" r:id="rId27"/>
    <p:sldLayoutId id="214748391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262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5821042"/>
      </p:ext>
    </p:extLst>
  </p:cSld>
  <p:clrMap bg1="lt1" tx1="dk1" bg2="lt2" tx2="dk2" accent1="accent1" accent2="accent2" accent3="accent3" accent4="accent4" accent5="accent5" accent6="accent6" hlink="hlink" folHlink="folHlink"/>
  <p:sldLayoutIdLst>
    <p:sldLayoutId id="2147485201" r:id="rId1"/>
    <p:sldLayoutId id="2147485202" r:id="rId2"/>
    <p:sldLayoutId id="2147485203" r:id="rId3"/>
    <p:sldLayoutId id="2147485204" r:id="rId4"/>
    <p:sldLayoutId id="2147485205" r:id="rId5"/>
    <p:sldLayoutId id="2147485206" r:id="rId6"/>
    <p:sldLayoutId id="2147485207" r:id="rId7"/>
    <p:sldLayoutId id="2147485208" r:id="rId8"/>
    <p:sldLayoutId id="2147485209" r:id="rId9"/>
    <p:sldLayoutId id="2147485210" r:id="rId10"/>
    <p:sldLayoutId id="2147485211" r:id="rId11"/>
    <p:sldLayoutId id="2147485212" r:id="rId12"/>
    <p:sldLayoutId id="2147485213" r:id="rId13"/>
    <p:sldLayoutId id="2147485214" r:id="rId14"/>
    <p:sldLayoutId id="2147485215" r:id="rId15"/>
    <p:sldLayoutId id="2147485216" r:id="rId16"/>
    <p:sldLayoutId id="2147485351" r:id="rId17"/>
    <p:sldLayoutId id="2147485352" r:id="rId18"/>
    <p:sldLayoutId id="2147485219" r:id="rId19"/>
    <p:sldLayoutId id="2147485220" r:id="rId20"/>
    <p:sldLayoutId id="2147485221" r:id="rId21"/>
    <p:sldLayoutId id="2147485222" r:id="rId22"/>
  </p:sldLayoutIdLst>
  <p:transition>
    <p:fade/>
  </p:transition>
  <p:hf sldNum="0" hdr="0" ftr="0" dt="0"/>
  <p:txStyles>
    <p:titleStyle>
      <a:lvl1pPr algn="l" defTabSz="932742" rtl="0" eaLnBrk="1" latinLnBrk="0" hangingPunct="1">
        <a:lnSpc>
          <a:spcPct val="95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it.ly/hiram720" TargetMode="External"/><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2.png"/><Relationship Id="rId1" Type="http://schemas.openxmlformats.org/officeDocument/2006/relationships/slideLayout" Target="../slideLayouts/slideLayout46.xml"/><Relationship Id="rId4" Type="http://schemas.openxmlformats.org/officeDocument/2006/relationships/image" Target="../media/image221.svg"/></Relationships>
</file>

<file path=ppt/slides/_rels/slide1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24.png"/><Relationship Id="rId1" Type="http://schemas.openxmlformats.org/officeDocument/2006/relationships/slideLayout" Target="../slideLayouts/slideLayout46.xml"/><Relationship Id="rId4" Type="http://schemas.openxmlformats.org/officeDocument/2006/relationships/image" Target="../media/image218.svg"/></Relationships>
</file>

<file path=ppt/slides/_rels/slide1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25.png"/><Relationship Id="rId1" Type="http://schemas.openxmlformats.org/officeDocument/2006/relationships/slideLayout" Target="../slideLayouts/slideLayout46.xml"/><Relationship Id="rId4" Type="http://schemas.openxmlformats.org/officeDocument/2006/relationships/image" Target="../media/image218.svg"/></Relationships>
</file>

<file path=ppt/slides/_rels/slide1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26.png"/><Relationship Id="rId1" Type="http://schemas.openxmlformats.org/officeDocument/2006/relationships/slideLayout" Target="../slideLayouts/slideLayout46.xml"/><Relationship Id="rId4" Type="http://schemas.openxmlformats.org/officeDocument/2006/relationships/image" Target="../media/image218.svg"/></Relationships>
</file>

<file path=ppt/slides/_rels/slide1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7.png"/><Relationship Id="rId1" Type="http://schemas.openxmlformats.org/officeDocument/2006/relationships/slideLayout" Target="../slideLayouts/slideLayout46.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21.svg"/></Relationships>
</file>

<file path=ppt/slides/_rels/slide1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28.png"/><Relationship Id="rId1" Type="http://schemas.openxmlformats.org/officeDocument/2006/relationships/slideLayout" Target="../slideLayouts/slideLayout46.xml"/><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8.svg"/></Relationships>
</file>

<file path=ppt/slides/_rels/slide1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30.png"/><Relationship Id="rId1" Type="http://schemas.openxmlformats.org/officeDocument/2006/relationships/slideLayout" Target="../slideLayouts/slideLayout46.xml"/><Relationship Id="rId4" Type="http://schemas.openxmlformats.org/officeDocument/2006/relationships/image" Target="../media/image2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5.xml"/></Relationships>
</file>

<file path=ppt/slides/_rels/slide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31.png"/><Relationship Id="rId1" Type="http://schemas.openxmlformats.org/officeDocument/2006/relationships/slideLayout" Target="../slideLayouts/slideLayout46.xml"/><Relationship Id="rId4" Type="http://schemas.openxmlformats.org/officeDocument/2006/relationships/image" Target="../media/image221.svg"/></Relationships>
</file>

<file path=ppt/slides/_rels/slide2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40.png"/><Relationship Id="rId1" Type="http://schemas.openxmlformats.org/officeDocument/2006/relationships/slideLayout" Target="../slideLayouts/slideLayout46.xml"/><Relationship Id="rId4" Type="http://schemas.openxmlformats.org/officeDocument/2006/relationships/image" Target="../media/image21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47.png"/><Relationship Id="rId1" Type="http://schemas.openxmlformats.org/officeDocument/2006/relationships/slideLayout" Target="../slideLayouts/slideLayout46.xml"/><Relationship Id="rId4" Type="http://schemas.openxmlformats.org/officeDocument/2006/relationships/image" Target="../media/image221.svg"/></Relationships>
</file>

<file path=ppt/slides/_rels/slide3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48.png"/><Relationship Id="rId1" Type="http://schemas.openxmlformats.org/officeDocument/2006/relationships/slideLayout" Target="../slideLayouts/slideLayout46.xml"/><Relationship Id="rId4" Type="http://schemas.openxmlformats.org/officeDocument/2006/relationships/image" Target="../media/image22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5.xml"/></Relationships>
</file>

<file path=ppt/slides/_rels/slide4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53.png"/><Relationship Id="rId1" Type="http://schemas.openxmlformats.org/officeDocument/2006/relationships/slideLayout" Target="../slideLayouts/slideLayout46.xml"/><Relationship Id="rId4" Type="http://schemas.openxmlformats.org/officeDocument/2006/relationships/image" Target="../media/image218.svg"/></Relationships>
</file>

<file path=ppt/slides/_rels/slide4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56.png"/><Relationship Id="rId1" Type="http://schemas.openxmlformats.org/officeDocument/2006/relationships/slideLayout" Target="../slideLayouts/slideLayout46.xml"/><Relationship Id="rId5" Type="http://schemas.openxmlformats.org/officeDocument/2006/relationships/image" Target="../media/image257.png"/><Relationship Id="rId4" Type="http://schemas.openxmlformats.org/officeDocument/2006/relationships/image" Target="../media/image218.svg"/></Relationships>
</file>

<file path=ppt/slides/_rels/slide4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58.png"/><Relationship Id="rId1" Type="http://schemas.openxmlformats.org/officeDocument/2006/relationships/slideLayout" Target="../slideLayouts/slideLayout46.xml"/><Relationship Id="rId4" Type="http://schemas.openxmlformats.org/officeDocument/2006/relationships/image" Target="../media/image218.svg"/></Relationships>
</file>

<file path=ppt/slides/_rels/slide5.xml.rels><?xml version="1.0" encoding="UTF-8" standalone="yes"?>
<Relationships xmlns="http://schemas.openxmlformats.org/package/2006/relationships"><Relationship Id="rId3" Type="http://schemas.openxmlformats.org/officeDocument/2006/relationships/hyperlink" Target="https://bit.ly/hiram720eval" TargetMode="External"/><Relationship Id="rId2" Type="http://schemas.openxmlformats.org/officeDocument/2006/relationships/notesSlide" Target="../notesSlides/notesSlide5.xml"/><Relationship Id="rId1" Type="http://schemas.openxmlformats.org/officeDocument/2006/relationships/slideLayout" Target="../slideLayouts/slideLayout735.xml"/></Relationships>
</file>

<file path=ppt/slides/_rels/slide5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8.xml"/><Relationship Id="rId1" Type="http://schemas.openxmlformats.org/officeDocument/2006/relationships/slideLayout" Target="../slideLayouts/slideLayout685.xml"/><Relationship Id="rId6" Type="http://schemas.openxmlformats.org/officeDocument/2006/relationships/image" Target="../media/image213.png"/><Relationship Id="rId5" Type="http://schemas.openxmlformats.org/officeDocument/2006/relationships/image" Target="../media/image212.svg"/><Relationship Id="rId4" Type="http://schemas.openxmlformats.org/officeDocument/2006/relationships/image" Target="../media/image211.png"/></Relationships>
</file>

<file path=ppt/slides/_rels/slide52.xml.rels><?xml version="1.0" encoding="UTF-8" standalone="yes"?>
<Relationships xmlns="http://schemas.openxmlformats.org/package/2006/relationships"><Relationship Id="rId3" Type="http://schemas.openxmlformats.org/officeDocument/2006/relationships/hyperlink" Target="https://aka.ms/logicapp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hyperlink" Target="https://aka.ms/vscode" TargetMode="External"/><Relationship Id="rId4" Type="http://schemas.openxmlformats.org/officeDocument/2006/relationships/hyperlink" Target="https://aka.ms/devop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bit.ly/hiram720eval" TargetMode="External"/><Relationship Id="rId2" Type="http://schemas.openxmlformats.org/officeDocument/2006/relationships/notesSlide" Target="../notesSlides/notesSlide10.xml"/><Relationship Id="rId1" Type="http://schemas.openxmlformats.org/officeDocument/2006/relationships/slideLayout" Target="../slideLayouts/slideLayout735.xml"/></Relationships>
</file>

<file path=ppt/slides/_rels/slide54.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1.xml"/><Relationship Id="rId1" Type="http://schemas.openxmlformats.org/officeDocument/2006/relationships/slideLayout" Target="../slideLayouts/slideLayout62.xml"/><Relationship Id="rId4" Type="http://schemas.openxmlformats.org/officeDocument/2006/relationships/hyperlink" Target="https://bit.ly/hiram720"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6.xml"/><Relationship Id="rId1" Type="http://schemas.openxmlformats.org/officeDocument/2006/relationships/slideLayout" Target="../slideLayouts/slideLayout685.xml"/><Relationship Id="rId6" Type="http://schemas.openxmlformats.org/officeDocument/2006/relationships/image" Target="../media/image213.png"/><Relationship Id="rId5" Type="http://schemas.openxmlformats.org/officeDocument/2006/relationships/image" Target="../media/image212.svg"/><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46.xml"/><Relationship Id="rId4" Type="http://schemas.openxmlformats.org/officeDocument/2006/relationships/image" Target="../media/image218.svg"/></Relationships>
</file>

<file path=ppt/slides/_rels/slide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6.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324875"/>
            <a:ext cx="10220648" cy="1218795"/>
          </a:xfrm>
          <a:noFill/>
        </p:spPr>
        <p:txBody>
          <a:bodyPr/>
          <a:lstStyle/>
          <a:p>
            <a:pPr>
              <a:lnSpc>
                <a:spcPct val="90000"/>
              </a:lnSpc>
            </a:pPr>
            <a:r>
              <a:rPr lang="en-US" sz="3200" dirty="0">
                <a:solidFill>
                  <a:schemeClr val="tx1"/>
                </a:solidFill>
              </a:rPr>
              <a:t>Azure Logic Apps</a:t>
            </a:r>
            <a:br>
              <a:rPr lang="en-US" sz="3200" dirty="0">
                <a:solidFill>
                  <a:schemeClr val="tx1"/>
                </a:solidFill>
              </a:rPr>
            </a:br>
            <a:br>
              <a:rPr lang="en-US" sz="3200" dirty="0">
                <a:solidFill>
                  <a:schemeClr val="tx1"/>
                </a:solidFill>
              </a:rPr>
            </a:br>
            <a:r>
              <a:rPr lang="en-US" sz="2400" i="1" dirty="0">
                <a:solidFill>
                  <a:schemeClr val="tx1"/>
                </a:solidFill>
              </a:rPr>
              <a:t>CI/CD with Azure DevOps &amp; VS Code</a:t>
            </a: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https://bit.ly/hiram720</a:t>
            </a:r>
            <a:endParaRPr lang="en-US" sz="1400"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F8ADDD-F07C-4FB6-87F3-54D7002367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362"/>
            <a:ext cx="12192000" cy="6855638"/>
          </a:xfrm>
          <a:prstGeom prst="rect">
            <a:avLst/>
          </a:prstGeom>
        </p:spPr>
      </p:pic>
      <p:pic>
        <p:nvPicPr>
          <p:cNvPr id="12" name="Graphic 11" descr="Line arrow: Straight with solid fill">
            <a:extLst>
              <a:ext uri="{FF2B5EF4-FFF2-40B4-BE49-F238E27FC236}">
                <a16:creationId xmlns:a16="http://schemas.microsoft.com/office/drawing/2014/main" id="{6D3E23D0-5875-4B14-B1BC-579B66ED949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8669949" y="917040"/>
            <a:ext cx="914400" cy="914400"/>
          </a:xfrm>
          <a:prstGeom prst="rect">
            <a:avLst/>
          </a:prstGeom>
        </p:spPr>
      </p:pic>
    </p:spTree>
    <p:extLst>
      <p:ext uri="{BB962C8B-B14F-4D97-AF65-F5344CB8AC3E}">
        <p14:creationId xmlns:p14="http://schemas.microsoft.com/office/powerpoint/2010/main" val="2072391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CE8FD-3A05-4E99-98B9-6C2A20FE9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spTree>
    <p:extLst>
      <p:ext uri="{BB962C8B-B14F-4D97-AF65-F5344CB8AC3E}">
        <p14:creationId xmlns:p14="http://schemas.microsoft.com/office/powerpoint/2010/main" val="2543878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BE6ECC-426D-410E-ABF9-878C2183C211}"/>
              </a:ext>
            </a:extLst>
          </p:cNvPr>
          <p:cNvSpPr txBox="1">
            <a:spLocks/>
          </p:cNvSpPr>
          <p:nvPr/>
        </p:nvSpPr>
        <p:spPr>
          <a:xfrm>
            <a:off x="585217" y="951359"/>
            <a:ext cx="10693400"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5400" dirty="0">
                <a:gradFill>
                  <a:gsLst>
                    <a:gs pos="0">
                      <a:schemeClr val="tx1"/>
                    </a:gs>
                    <a:gs pos="100000">
                      <a:schemeClr val="tx1"/>
                    </a:gs>
                  </a:gsLst>
                  <a:lin ang="5400000" scaled="1"/>
                </a:gradFill>
              </a:rPr>
              <a:t>✅ Connected Logic App to repo</a:t>
            </a:r>
          </a:p>
        </p:txBody>
      </p:sp>
    </p:spTree>
    <p:extLst>
      <p:ext uri="{BB962C8B-B14F-4D97-AF65-F5344CB8AC3E}">
        <p14:creationId xmlns:p14="http://schemas.microsoft.com/office/powerpoint/2010/main" val="343285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8F12B-9537-4E0A-9914-2E1384F75F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pic>
        <p:nvPicPr>
          <p:cNvPr id="7" name="Graphic 6" descr="Line arrow: Clockwise curve with solid fill">
            <a:extLst>
              <a:ext uri="{FF2B5EF4-FFF2-40B4-BE49-F238E27FC236}">
                <a16:creationId xmlns:a16="http://schemas.microsoft.com/office/drawing/2014/main" id="{B97A428F-DED9-4D7B-8DB8-9503F66C72C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4489300" y="3662995"/>
            <a:ext cx="914400" cy="914400"/>
          </a:xfrm>
          <a:prstGeom prst="rect">
            <a:avLst/>
          </a:prstGeom>
        </p:spPr>
      </p:pic>
    </p:spTree>
    <p:extLst>
      <p:ext uri="{BB962C8B-B14F-4D97-AF65-F5344CB8AC3E}">
        <p14:creationId xmlns:p14="http://schemas.microsoft.com/office/powerpoint/2010/main" val="414024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59154-F903-4200-A7ED-65246ACF03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pic>
        <p:nvPicPr>
          <p:cNvPr id="5" name="Graphic 4" descr="Line arrow: Clockwise curve with solid fill">
            <a:extLst>
              <a:ext uri="{FF2B5EF4-FFF2-40B4-BE49-F238E27FC236}">
                <a16:creationId xmlns:a16="http://schemas.microsoft.com/office/drawing/2014/main" id="{2081E374-A67B-4DC6-AAE6-4286B861CA9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4231652" y="1237586"/>
            <a:ext cx="914400" cy="914400"/>
          </a:xfrm>
          <a:prstGeom prst="rect">
            <a:avLst/>
          </a:prstGeom>
        </p:spPr>
      </p:pic>
    </p:spTree>
    <p:extLst>
      <p:ext uri="{BB962C8B-B14F-4D97-AF65-F5344CB8AC3E}">
        <p14:creationId xmlns:p14="http://schemas.microsoft.com/office/powerpoint/2010/main" val="3998476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F579F-E13D-4432-B82F-1B56C3633F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pic>
        <p:nvPicPr>
          <p:cNvPr id="7" name="Graphic 6" descr="Line arrow: Clockwise curve with solid fill">
            <a:extLst>
              <a:ext uri="{FF2B5EF4-FFF2-40B4-BE49-F238E27FC236}">
                <a16:creationId xmlns:a16="http://schemas.microsoft.com/office/drawing/2014/main" id="{E7EA06C1-0B10-48A6-B943-93A48757DFE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10415219" y="1692741"/>
            <a:ext cx="914400" cy="914400"/>
          </a:xfrm>
          <a:prstGeom prst="rect">
            <a:avLst/>
          </a:prstGeom>
        </p:spPr>
      </p:pic>
    </p:spTree>
    <p:extLst>
      <p:ext uri="{BB962C8B-B14F-4D97-AF65-F5344CB8AC3E}">
        <p14:creationId xmlns:p14="http://schemas.microsoft.com/office/powerpoint/2010/main" val="1392729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AFE3E-C878-4A8C-A91E-E9FF23D1EA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pic>
        <p:nvPicPr>
          <p:cNvPr id="7" name="Graphic 6" descr="Line arrow: Straight with solid fill">
            <a:extLst>
              <a:ext uri="{FF2B5EF4-FFF2-40B4-BE49-F238E27FC236}">
                <a16:creationId xmlns:a16="http://schemas.microsoft.com/office/drawing/2014/main" id="{3A90A77A-A2A1-4960-BBA1-D6AB4EC61D2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11277600" y="1826388"/>
            <a:ext cx="914400" cy="914400"/>
          </a:xfrm>
          <a:prstGeom prst="rect">
            <a:avLst/>
          </a:prstGeom>
        </p:spPr>
      </p:pic>
      <p:pic>
        <p:nvPicPr>
          <p:cNvPr id="13" name="Graphic 12" descr="Line arrow: Clockwise curve with solid fill">
            <a:extLst>
              <a:ext uri="{FF2B5EF4-FFF2-40B4-BE49-F238E27FC236}">
                <a16:creationId xmlns:a16="http://schemas.microsoft.com/office/drawing/2014/main" id="{0314706A-B8F4-478C-9BE2-713EE116B87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400000">
            <a:off x="7343643" y="1430041"/>
            <a:ext cx="914400" cy="914400"/>
          </a:xfrm>
          <a:prstGeom prst="rect">
            <a:avLst/>
          </a:prstGeom>
        </p:spPr>
      </p:pic>
      <p:sp>
        <p:nvSpPr>
          <p:cNvPr id="14" name="Rectangle 13">
            <a:extLst>
              <a:ext uri="{FF2B5EF4-FFF2-40B4-BE49-F238E27FC236}">
                <a16:creationId xmlns:a16="http://schemas.microsoft.com/office/drawing/2014/main" id="{9C5C936B-EFD0-42A7-B7A5-7A82EBB44868}"/>
              </a:ext>
            </a:extLst>
          </p:cNvPr>
          <p:cNvSpPr/>
          <p:nvPr/>
        </p:nvSpPr>
        <p:spPr bwMode="auto">
          <a:xfrm>
            <a:off x="8083550" y="3331633"/>
            <a:ext cx="1013884" cy="19685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9857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6FAFC-ABE1-4AEC-B60D-2C48861CFF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pic>
        <p:nvPicPr>
          <p:cNvPr id="5" name="Graphic 4" descr="Line arrow: Clockwise curve with solid fill">
            <a:extLst>
              <a:ext uri="{FF2B5EF4-FFF2-40B4-BE49-F238E27FC236}">
                <a16:creationId xmlns:a16="http://schemas.microsoft.com/office/drawing/2014/main" id="{E3E9A408-6FBD-4765-8E6E-EFD874F7F1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flipH="1">
            <a:off x="276798" y="1926753"/>
            <a:ext cx="914400" cy="914400"/>
          </a:xfrm>
          <a:prstGeom prst="rect">
            <a:avLst/>
          </a:prstGeom>
        </p:spPr>
      </p:pic>
      <p:pic>
        <p:nvPicPr>
          <p:cNvPr id="7" name="Graphic 6" descr="Line arrow: Straight with solid fill">
            <a:extLst>
              <a:ext uri="{FF2B5EF4-FFF2-40B4-BE49-F238E27FC236}">
                <a16:creationId xmlns:a16="http://schemas.microsoft.com/office/drawing/2014/main" id="{5C8031CC-8111-4AE7-9CA6-20361B4257D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02268" y="251588"/>
            <a:ext cx="914400" cy="914400"/>
          </a:xfrm>
          <a:prstGeom prst="rect">
            <a:avLst/>
          </a:prstGeom>
        </p:spPr>
      </p:pic>
      <p:pic>
        <p:nvPicPr>
          <p:cNvPr id="11" name="Graphic 10" descr="Line arrow: Clockwise curve with solid fill">
            <a:extLst>
              <a:ext uri="{FF2B5EF4-FFF2-40B4-BE49-F238E27FC236}">
                <a16:creationId xmlns:a16="http://schemas.microsoft.com/office/drawing/2014/main" id="{46BAEFC6-A26A-4546-ADA1-C088CBC934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flipH="1" flipV="1">
            <a:off x="2303155" y="1012353"/>
            <a:ext cx="914400" cy="914400"/>
          </a:xfrm>
          <a:prstGeom prst="rect">
            <a:avLst/>
          </a:prstGeom>
        </p:spPr>
      </p:pic>
      <p:pic>
        <p:nvPicPr>
          <p:cNvPr id="13" name="Graphic 12" descr="Line arrow: Straight with solid fill">
            <a:extLst>
              <a:ext uri="{FF2B5EF4-FFF2-40B4-BE49-F238E27FC236}">
                <a16:creationId xmlns:a16="http://schemas.microsoft.com/office/drawing/2014/main" id="{D5ECD3B2-3519-4EE0-86D6-90B472B5B7D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400000">
            <a:off x="3796596" y="1666934"/>
            <a:ext cx="914400" cy="914400"/>
          </a:xfrm>
          <a:prstGeom prst="rect">
            <a:avLst/>
          </a:prstGeom>
        </p:spPr>
      </p:pic>
    </p:spTree>
    <p:extLst>
      <p:ext uri="{BB962C8B-B14F-4D97-AF65-F5344CB8AC3E}">
        <p14:creationId xmlns:p14="http://schemas.microsoft.com/office/powerpoint/2010/main" val="1497787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F50EC-AB4C-4960-9E31-7B2B18922C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spTree>
    <p:extLst>
      <p:ext uri="{BB962C8B-B14F-4D97-AF65-F5344CB8AC3E}">
        <p14:creationId xmlns:p14="http://schemas.microsoft.com/office/powerpoint/2010/main" val="3258260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64233D-1CAD-47AE-85CF-5B22EDF7FA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pic>
        <p:nvPicPr>
          <p:cNvPr id="7" name="Graphic 6" descr="Line arrow: Straight with solid fill">
            <a:extLst>
              <a:ext uri="{FF2B5EF4-FFF2-40B4-BE49-F238E27FC236}">
                <a16:creationId xmlns:a16="http://schemas.microsoft.com/office/drawing/2014/main" id="{0785CAF8-C4AE-453C-9327-84A36803E9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50471" y="4980222"/>
            <a:ext cx="914400" cy="914400"/>
          </a:xfrm>
          <a:prstGeom prst="rect">
            <a:avLst/>
          </a:prstGeom>
        </p:spPr>
      </p:pic>
    </p:spTree>
    <p:extLst>
      <p:ext uri="{BB962C8B-B14F-4D97-AF65-F5344CB8AC3E}">
        <p14:creationId xmlns:p14="http://schemas.microsoft.com/office/powerpoint/2010/main" val="2377457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326542" y="2161300"/>
            <a:ext cx="5538916"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What is Logic Apps?</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3689598"/>
            <a:ext cx="10373193" cy="1569660"/>
          </a:xfrm>
          <a:prstGeom prst="rect">
            <a:avLst/>
          </a:prstGeom>
          <a:noFill/>
        </p:spPr>
        <p:txBody>
          <a:bodyPr wrap="square">
            <a:spAutoFit/>
          </a:bodyPr>
          <a:lstStyle/>
          <a:p>
            <a:pPr lvl="0" algn="ctr" defTabSz="914367">
              <a:spcBef>
                <a:spcPts val="1800"/>
              </a:spcBef>
            </a:pPr>
            <a:r>
              <a:rPr lang="en-US" sz="3200" dirty="0">
                <a:solidFill>
                  <a:srgbClr val="000000">
                    <a:lumMod val="50000"/>
                    <a:lumOff val="50000"/>
                  </a:srgbClr>
                </a:solidFill>
                <a:latin typeface="Segoe UI Semibold"/>
              </a:rPr>
              <a:t>Azure Logic Apps is a cloud-based platform for creating and running automated workflows that integrate your apps, data, services, and systems. </a:t>
            </a:r>
            <a:endPar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endParaRPr>
          </a:p>
        </p:txBody>
      </p:sp>
    </p:spTree>
    <p:extLst>
      <p:ext uri="{BB962C8B-B14F-4D97-AF65-F5344CB8AC3E}">
        <p14:creationId xmlns:p14="http://schemas.microsoft.com/office/powerpoint/2010/main" val="922641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4.81481E-6 L 0 0.03472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F242F-2FE9-440E-B5B9-AB6661073F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pic>
        <p:nvPicPr>
          <p:cNvPr id="7" name="Graphic 6" descr="Line arrow: Straight with solid fill">
            <a:extLst>
              <a:ext uri="{FF2B5EF4-FFF2-40B4-BE49-F238E27FC236}">
                <a16:creationId xmlns:a16="http://schemas.microsoft.com/office/drawing/2014/main" id="{939DF85C-8311-4430-A6FD-7363ADDCD6D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a:off x="3853943" y="1617460"/>
            <a:ext cx="914400" cy="914400"/>
          </a:xfrm>
          <a:prstGeom prst="rect">
            <a:avLst/>
          </a:prstGeom>
        </p:spPr>
      </p:pic>
    </p:spTree>
    <p:extLst>
      <p:ext uri="{BB962C8B-B14F-4D97-AF65-F5344CB8AC3E}">
        <p14:creationId xmlns:p14="http://schemas.microsoft.com/office/powerpoint/2010/main" val="3620558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8D9B4-5F54-4CC6-8DA7-16F1163DDC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spTree>
    <p:extLst>
      <p:ext uri="{BB962C8B-B14F-4D97-AF65-F5344CB8AC3E}">
        <p14:creationId xmlns:p14="http://schemas.microsoft.com/office/powerpoint/2010/main" val="2676572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620BFB-32C7-4E5B-8585-F91E090D8C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spTree>
    <p:extLst>
      <p:ext uri="{BB962C8B-B14F-4D97-AF65-F5344CB8AC3E}">
        <p14:creationId xmlns:p14="http://schemas.microsoft.com/office/powerpoint/2010/main" val="391971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E50A2-5727-4724-ACC7-176073EBC6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spTree>
    <p:extLst>
      <p:ext uri="{BB962C8B-B14F-4D97-AF65-F5344CB8AC3E}">
        <p14:creationId xmlns:p14="http://schemas.microsoft.com/office/powerpoint/2010/main" val="792882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B4A097-0945-4E20-9CCE-B4CA6A8110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sp>
        <p:nvSpPr>
          <p:cNvPr id="7" name="Rectangle 6">
            <a:extLst>
              <a:ext uri="{FF2B5EF4-FFF2-40B4-BE49-F238E27FC236}">
                <a16:creationId xmlns:a16="http://schemas.microsoft.com/office/drawing/2014/main" id="{B2B65A89-5731-4D49-AC7D-694999A57D4D}"/>
              </a:ext>
            </a:extLst>
          </p:cNvPr>
          <p:cNvSpPr/>
          <p:nvPr/>
        </p:nvSpPr>
        <p:spPr bwMode="auto">
          <a:xfrm>
            <a:off x="1468261" y="498120"/>
            <a:ext cx="1512006" cy="6251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3608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130BD-BCD7-4450-BDD7-3661007825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sp>
        <p:nvSpPr>
          <p:cNvPr id="7" name="Title 1">
            <a:extLst>
              <a:ext uri="{FF2B5EF4-FFF2-40B4-BE49-F238E27FC236}">
                <a16:creationId xmlns:a16="http://schemas.microsoft.com/office/drawing/2014/main" id="{C3086C39-E84C-42E0-B831-A92B2BC3A1F6}"/>
              </a:ext>
            </a:extLst>
          </p:cNvPr>
          <p:cNvSpPr txBox="1">
            <a:spLocks/>
          </p:cNvSpPr>
          <p:nvPr/>
        </p:nvSpPr>
        <p:spPr>
          <a:xfrm>
            <a:off x="2486739" y="4202506"/>
            <a:ext cx="7218522" cy="158812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Ctrl + Shift + P</a:t>
            </a:r>
          </a:p>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(Command Palette)</a:t>
            </a:r>
          </a:p>
        </p:txBody>
      </p:sp>
    </p:spTree>
    <p:extLst>
      <p:ext uri="{BB962C8B-B14F-4D97-AF65-F5344CB8AC3E}">
        <p14:creationId xmlns:p14="http://schemas.microsoft.com/office/powerpoint/2010/main" val="189931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7936B-EFE5-48C7-84AC-3A52275C52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spTree>
    <p:extLst>
      <p:ext uri="{BB962C8B-B14F-4D97-AF65-F5344CB8AC3E}">
        <p14:creationId xmlns:p14="http://schemas.microsoft.com/office/powerpoint/2010/main" val="2806615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50D51E-4339-4C9F-8E46-B587390B0F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1533" cy="6863898"/>
          </a:xfrm>
          <a:prstGeom prst="rect">
            <a:avLst/>
          </a:prstGeom>
        </p:spPr>
      </p:pic>
    </p:spTree>
    <p:extLst>
      <p:ext uri="{BB962C8B-B14F-4D97-AF65-F5344CB8AC3E}">
        <p14:creationId xmlns:p14="http://schemas.microsoft.com/office/powerpoint/2010/main" val="2795163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149C9-3629-4A79-B298-C071F53DFB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2016081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D069A-2F04-4BD5-B592-FD735C3AEF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pic>
        <p:nvPicPr>
          <p:cNvPr id="5" name="Graphic 4" descr="Line arrow: Clockwise curve with solid fill">
            <a:extLst>
              <a:ext uri="{FF2B5EF4-FFF2-40B4-BE49-F238E27FC236}">
                <a16:creationId xmlns:a16="http://schemas.microsoft.com/office/drawing/2014/main" id="{732893A4-B471-4574-B8A9-DC0276E6DF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10232168" y="5416928"/>
            <a:ext cx="914400" cy="914400"/>
          </a:xfrm>
          <a:prstGeom prst="rect">
            <a:avLst/>
          </a:prstGeom>
        </p:spPr>
      </p:pic>
    </p:spTree>
    <p:extLst>
      <p:ext uri="{BB962C8B-B14F-4D97-AF65-F5344CB8AC3E}">
        <p14:creationId xmlns:p14="http://schemas.microsoft.com/office/powerpoint/2010/main" val="3536273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Workloads</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4684642" y="1035972"/>
            <a:ext cx="7263925" cy="483209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457200" indent="-457200">
              <a:buFont typeface="Arial" panose="020B0604020202020204" pitchFamily="34" charset="0"/>
              <a:buChar char="•"/>
            </a:pPr>
            <a:r>
              <a:rPr lang="en-US" sz="2800" dirty="0"/>
              <a:t>Schedule and send email notifications using Office 365 when a specific event happens, for example, a new file is uploaded.</a:t>
            </a:r>
          </a:p>
          <a:p>
            <a:pPr marL="457200" indent="-457200">
              <a:buFont typeface="Arial" panose="020B0604020202020204" pitchFamily="34" charset="0"/>
              <a:buChar char="•"/>
            </a:pPr>
            <a:r>
              <a:rPr lang="en-US" sz="2800" dirty="0"/>
              <a:t>Route and process customer orders across on-premises systems and cloud services.</a:t>
            </a:r>
          </a:p>
          <a:p>
            <a:pPr marL="457200" indent="-457200">
              <a:buFont typeface="Arial" panose="020B0604020202020204" pitchFamily="34" charset="0"/>
              <a:buChar char="•"/>
            </a:pPr>
            <a:r>
              <a:rPr lang="en-US" sz="2800" dirty="0"/>
              <a:t>Move uploaded files from an SFTP or FTP server to Azure Storage.</a:t>
            </a:r>
          </a:p>
          <a:p>
            <a:pPr marL="457200" indent="-457200">
              <a:buFont typeface="Arial" panose="020B0604020202020204" pitchFamily="34" charset="0"/>
              <a:buChar char="•"/>
            </a:pPr>
            <a:r>
              <a:rPr lang="en-US" sz="2800" dirty="0"/>
              <a:t>Monitor tweets, analyze the sentiment, and create alerts or tasks for items that need review</a:t>
            </a: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BE6ECC-426D-410E-ABF9-878C2183C211}"/>
              </a:ext>
            </a:extLst>
          </p:cNvPr>
          <p:cNvSpPr txBox="1">
            <a:spLocks/>
          </p:cNvSpPr>
          <p:nvPr/>
        </p:nvSpPr>
        <p:spPr>
          <a:xfrm>
            <a:off x="585217" y="951359"/>
            <a:ext cx="10693400" cy="258532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5400" dirty="0">
                <a:gradFill>
                  <a:gsLst>
                    <a:gs pos="0">
                      <a:schemeClr val="tx1"/>
                    </a:gs>
                    <a:gs pos="100000">
                      <a:schemeClr val="tx1"/>
                    </a:gs>
                  </a:gsLst>
                  <a:lin ang="5400000" scaled="1"/>
                </a:gradFill>
              </a:rPr>
              <a:t>✅ Connected Logic App to repo</a:t>
            </a:r>
          </a:p>
          <a:p>
            <a:pPr>
              <a:defRPr/>
            </a:pPr>
            <a:r>
              <a:rPr lang="en-US" sz="5400" dirty="0">
                <a:gradFill>
                  <a:gsLst>
                    <a:gs pos="0">
                      <a:schemeClr val="tx1"/>
                    </a:gs>
                    <a:gs pos="100000">
                      <a:schemeClr val="tx1"/>
                    </a:gs>
                  </a:gsLst>
                  <a:lin ang="5400000" scaled="1"/>
                </a:gradFill>
              </a:rPr>
              <a:t>✅ Cloned repo</a:t>
            </a:r>
          </a:p>
          <a:p>
            <a:pPr>
              <a:defRPr/>
            </a:pPr>
            <a:r>
              <a:rPr lang="en-US" sz="5400" dirty="0">
                <a:gradFill>
                  <a:gsLst>
                    <a:gs pos="0">
                      <a:schemeClr val="tx1"/>
                    </a:gs>
                    <a:gs pos="100000">
                      <a:schemeClr val="tx1"/>
                    </a:gs>
                  </a:gsLst>
                  <a:lin ang="5400000" scaled="1"/>
                </a:gradFill>
              </a:rPr>
              <a:t>✅ Installed extensions</a:t>
            </a:r>
          </a:p>
        </p:txBody>
      </p:sp>
    </p:spTree>
    <p:extLst>
      <p:ext uri="{BB962C8B-B14F-4D97-AF65-F5344CB8AC3E}">
        <p14:creationId xmlns:p14="http://schemas.microsoft.com/office/powerpoint/2010/main" val="94570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B4A097-0945-4E20-9CCE-B4CA6A8110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81" y="0"/>
            <a:ext cx="12179838" cy="6858000"/>
          </a:xfrm>
          <a:prstGeom prst="rect">
            <a:avLst/>
          </a:prstGeom>
        </p:spPr>
      </p:pic>
      <p:sp>
        <p:nvSpPr>
          <p:cNvPr id="7" name="Rectangle 6">
            <a:extLst>
              <a:ext uri="{FF2B5EF4-FFF2-40B4-BE49-F238E27FC236}">
                <a16:creationId xmlns:a16="http://schemas.microsoft.com/office/drawing/2014/main" id="{B2B65A89-5731-4D49-AC7D-694999A57D4D}"/>
              </a:ext>
            </a:extLst>
          </p:cNvPr>
          <p:cNvSpPr/>
          <p:nvPr/>
        </p:nvSpPr>
        <p:spPr bwMode="auto">
          <a:xfrm>
            <a:off x="1468261" y="498120"/>
            <a:ext cx="1512006" cy="6251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5013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1484F-3027-443D-BB05-D069C3EB3B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5812970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256A1-480E-486B-A87B-C1CFE57F68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3156430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D8CCE-BC42-486F-8B12-15F33B2224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1122695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F14BEF-6F1D-417C-BD6C-F51D0E6577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531325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18A22E-0C90-43FF-AC1A-A0ABAD137C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3139286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B9CAA-DA25-4DC6-A6DC-C657E18309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909634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AAB112-2E3C-4B11-A1E8-69F164FF22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
        <p:nvSpPr>
          <p:cNvPr id="4" name="Title 1">
            <a:extLst>
              <a:ext uri="{FF2B5EF4-FFF2-40B4-BE49-F238E27FC236}">
                <a16:creationId xmlns:a16="http://schemas.microsoft.com/office/drawing/2014/main" id="{082C8871-D042-4B80-A4A3-BD431FF5696D}"/>
              </a:ext>
            </a:extLst>
          </p:cNvPr>
          <p:cNvSpPr txBox="1">
            <a:spLocks/>
          </p:cNvSpPr>
          <p:nvPr/>
        </p:nvSpPr>
        <p:spPr>
          <a:xfrm>
            <a:off x="2486739" y="4202506"/>
            <a:ext cx="7218522" cy="158812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Ctrl + S</a:t>
            </a:r>
          </a:p>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(Save)</a:t>
            </a:r>
          </a:p>
        </p:txBody>
      </p:sp>
      <p:pic>
        <p:nvPicPr>
          <p:cNvPr id="2" name="Graphic 1" descr="Line arrow: Straight with solid fill">
            <a:extLst>
              <a:ext uri="{FF2B5EF4-FFF2-40B4-BE49-F238E27FC236}">
                <a16:creationId xmlns:a16="http://schemas.microsoft.com/office/drawing/2014/main" id="{AE4D46E2-1A0F-473C-859B-C63DF2D142B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a:off x="3733293" y="1807960"/>
            <a:ext cx="914400" cy="914400"/>
          </a:xfrm>
          <a:prstGeom prst="rect">
            <a:avLst/>
          </a:prstGeom>
        </p:spPr>
      </p:pic>
    </p:spTree>
    <p:extLst>
      <p:ext uri="{BB962C8B-B14F-4D97-AF65-F5344CB8AC3E}">
        <p14:creationId xmlns:p14="http://schemas.microsoft.com/office/powerpoint/2010/main" val="553082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B10F08-2BF9-40B5-B55A-068337AAA5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pic>
        <p:nvPicPr>
          <p:cNvPr id="7" name="Graphic 6" descr="Line arrow: Straight with solid fill">
            <a:extLst>
              <a:ext uri="{FF2B5EF4-FFF2-40B4-BE49-F238E27FC236}">
                <a16:creationId xmlns:a16="http://schemas.microsoft.com/office/drawing/2014/main" id="{64FCF2D4-BDD8-4D2B-B187-7CC2A6E4CC1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237771" y="595144"/>
            <a:ext cx="914400" cy="914400"/>
          </a:xfrm>
          <a:prstGeom prst="rect">
            <a:avLst/>
          </a:prstGeom>
        </p:spPr>
      </p:pic>
    </p:spTree>
    <p:extLst>
      <p:ext uri="{BB962C8B-B14F-4D97-AF65-F5344CB8AC3E}">
        <p14:creationId xmlns:p14="http://schemas.microsoft.com/office/powerpoint/2010/main" val="1768312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6179713" y="1166842"/>
            <a:ext cx="5267484" cy="452431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14350" indent="-514350">
              <a:buFont typeface="Arial" panose="020B0604020202020204" pitchFamily="34" charset="0"/>
              <a:buChar char="•"/>
              <a:defRPr/>
            </a:pPr>
            <a:r>
              <a:rPr lang="en-US" sz="3200" dirty="0">
                <a:gradFill>
                  <a:gsLst>
                    <a:gs pos="0">
                      <a:schemeClr val="tx1"/>
                    </a:gs>
                    <a:gs pos="100000">
                      <a:schemeClr val="tx1"/>
                    </a:gs>
                  </a:gsLst>
                  <a:lin ang="5400000" scaled="1"/>
                </a:gradFill>
              </a:rPr>
              <a:t>Sample Scenario</a:t>
            </a:r>
          </a:p>
          <a:p>
            <a:pPr marL="514350" indent="-514350">
              <a:buFont typeface="Arial" panose="020B0604020202020204" pitchFamily="34" charset="0"/>
              <a:buChar char="•"/>
              <a:defRPr/>
            </a:pPr>
            <a:r>
              <a:rPr lang="en-US" sz="3200" dirty="0">
                <a:gradFill>
                  <a:gsLst>
                    <a:gs pos="0">
                      <a:schemeClr val="tx1"/>
                    </a:gs>
                    <a:gs pos="100000">
                      <a:schemeClr val="tx1"/>
                    </a:gs>
                  </a:gsLst>
                  <a:lin ang="5400000" scaled="1"/>
                </a:gradFill>
              </a:rPr>
              <a:t>Azure Data Factory</a:t>
            </a:r>
          </a:p>
          <a:p>
            <a:pPr marL="514350" indent="-514350">
              <a:buFont typeface="Arial" panose="020B0604020202020204" pitchFamily="34" charset="0"/>
              <a:buChar char="•"/>
              <a:defRPr/>
            </a:pPr>
            <a:r>
              <a:rPr lang="en-US" sz="3200" dirty="0">
                <a:gradFill>
                  <a:gsLst>
                    <a:gs pos="0">
                      <a:schemeClr val="tx1"/>
                    </a:gs>
                    <a:gs pos="100000">
                      <a:schemeClr val="tx1"/>
                    </a:gs>
                  </a:gsLst>
                  <a:lin ang="5400000" scaled="1"/>
                </a:gradFill>
              </a:rPr>
              <a:t>Azure Logic Apps </a:t>
            </a:r>
          </a:p>
          <a:p>
            <a:pPr marL="514350" indent="-514350">
              <a:buFont typeface="Arial" panose="020B0604020202020204" pitchFamily="34" charset="0"/>
              <a:buChar char="•"/>
              <a:defRPr/>
            </a:pPr>
            <a:r>
              <a:rPr lang="en-US" sz="3200" dirty="0">
                <a:gradFill>
                  <a:gsLst>
                    <a:gs pos="0">
                      <a:schemeClr val="tx1"/>
                    </a:gs>
                    <a:gs pos="100000">
                      <a:schemeClr val="tx1"/>
                    </a:gs>
                  </a:gsLst>
                  <a:lin ang="5400000" scaled="1"/>
                </a:gradFill>
              </a:rPr>
              <a:t>Deployment Center</a:t>
            </a:r>
          </a:p>
          <a:p>
            <a:pPr marL="514350" indent="-514350">
              <a:buFont typeface="Arial" panose="020B0604020202020204" pitchFamily="34" charset="0"/>
              <a:buChar char="•"/>
              <a:defRPr/>
            </a:pPr>
            <a:r>
              <a:rPr lang="en-US" sz="3200" dirty="0">
                <a:gradFill>
                  <a:gsLst>
                    <a:gs pos="0">
                      <a:schemeClr val="tx1"/>
                    </a:gs>
                    <a:gs pos="100000">
                      <a:schemeClr val="tx1"/>
                    </a:gs>
                  </a:gsLst>
                  <a:lin ang="5400000" scaled="1"/>
                </a:gradFill>
              </a:rPr>
              <a:t>Azure DevOps </a:t>
            </a:r>
          </a:p>
          <a:p>
            <a:pPr marL="514350" indent="-514350">
              <a:buFont typeface="Arial" panose="020B0604020202020204" pitchFamily="34" charset="0"/>
              <a:buChar char="•"/>
              <a:defRPr/>
            </a:pPr>
            <a:r>
              <a:rPr lang="en-US" sz="3200" dirty="0">
                <a:gradFill>
                  <a:gsLst>
                    <a:gs pos="0">
                      <a:schemeClr val="tx1"/>
                    </a:gs>
                    <a:gs pos="100000">
                      <a:schemeClr val="tx1"/>
                    </a:gs>
                  </a:gsLst>
                  <a:lin ang="5400000" scaled="1"/>
                </a:gradFill>
              </a:rPr>
              <a:t>VS Code Extensions</a:t>
            </a:r>
          </a:p>
          <a:p>
            <a:pPr marL="514350" indent="-514350">
              <a:buFont typeface="Arial" panose="020B0604020202020204" pitchFamily="34" charset="0"/>
              <a:buChar char="•"/>
              <a:defRPr/>
            </a:pPr>
            <a:r>
              <a:rPr lang="en-US" sz="3200" dirty="0">
                <a:gradFill>
                  <a:gsLst>
                    <a:gs pos="0">
                      <a:schemeClr val="tx1"/>
                    </a:gs>
                    <a:gs pos="100000">
                      <a:schemeClr val="tx1"/>
                    </a:gs>
                  </a:gsLst>
                  <a:lin ang="5400000" scaled="1"/>
                </a:gradFill>
              </a:rPr>
              <a:t>Commit &amp; Deploy</a:t>
            </a:r>
          </a:p>
          <a:p>
            <a:pPr marL="514350" indent="-514350">
              <a:buFont typeface="Arial" panose="020B0604020202020204" pitchFamily="34" charset="0"/>
              <a:buChar char="•"/>
              <a:defRPr/>
            </a:pPr>
            <a:r>
              <a:rPr lang="en-US" sz="3200" dirty="0">
                <a:gradFill>
                  <a:gsLst>
                    <a:gs pos="0">
                      <a:schemeClr val="tx1"/>
                    </a:gs>
                    <a:gs pos="100000">
                      <a:schemeClr val="tx1"/>
                    </a:gs>
                  </a:gsLst>
                  <a:lin ang="5400000" scaled="1"/>
                </a:gradFill>
              </a:rPr>
              <a:t>Summary</a:t>
            </a:r>
          </a:p>
          <a:p>
            <a:pPr marL="514350" indent="-514350">
              <a:buFont typeface="Arial" panose="020B0604020202020204" pitchFamily="34" charset="0"/>
              <a:buChar char="•"/>
              <a:defRPr/>
            </a:pPr>
            <a:r>
              <a:rPr lang="en-US" sz="3200" dirty="0">
                <a:gradFill>
                  <a:gsLst>
                    <a:gs pos="0">
                      <a:schemeClr val="tx1"/>
                    </a:gs>
                    <a:gs pos="100000">
                      <a:schemeClr val="tx1"/>
                    </a:gs>
                  </a:gsLst>
                  <a:lin ang="5400000" scaled="1"/>
                </a:gradFill>
              </a:rPr>
              <a:t>Resources</a:t>
            </a:r>
          </a:p>
        </p:txBody>
      </p:sp>
    </p:spTree>
    <p:extLst>
      <p:ext uri="{BB962C8B-B14F-4D97-AF65-F5344CB8AC3E}">
        <p14:creationId xmlns:p14="http://schemas.microsoft.com/office/powerpoint/2010/main" val="511326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D7960A-1C30-4579-BAD9-40CB9D0046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1688777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B3302-E91E-48B6-97C6-806DDEE0A15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1908788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53F58-B9FB-4D6A-B70F-EA10F4B44E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
        <p:nvSpPr>
          <p:cNvPr id="4" name="Title 1">
            <a:extLst>
              <a:ext uri="{FF2B5EF4-FFF2-40B4-BE49-F238E27FC236}">
                <a16:creationId xmlns:a16="http://schemas.microsoft.com/office/drawing/2014/main" id="{62F673EA-64E7-4FF2-B127-766AF7DD4CE2}"/>
              </a:ext>
            </a:extLst>
          </p:cNvPr>
          <p:cNvSpPr txBox="1">
            <a:spLocks/>
          </p:cNvSpPr>
          <p:nvPr/>
        </p:nvSpPr>
        <p:spPr>
          <a:xfrm>
            <a:off x="2486739" y="4202506"/>
            <a:ext cx="7218522" cy="158812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Ctrl + Alt + C</a:t>
            </a:r>
          </a:p>
          <a:p>
            <a:pPr algn="ctr">
              <a:lnSpc>
                <a:spcPct val="90000"/>
              </a:lnSpc>
              <a:defRPr/>
            </a:pPr>
            <a:r>
              <a:rPr lang="en-US" sz="5400" dirty="0">
                <a:gradFill>
                  <a:gsLst>
                    <a:gs pos="0">
                      <a:schemeClr val="tx1"/>
                    </a:gs>
                    <a:gs pos="100000">
                      <a:schemeClr val="tx1"/>
                    </a:gs>
                  </a:gsLst>
                  <a:lin ang="5400000" scaled="1"/>
                </a:gradFill>
                <a:effectLst>
                  <a:outerShdw blurRad="38100" dist="38100" dir="2700000" algn="tl">
                    <a:srgbClr val="000000">
                      <a:alpha val="43137"/>
                    </a:srgbClr>
                  </a:outerShdw>
                </a:effectLst>
              </a:rPr>
              <a:t>(Commit)</a:t>
            </a:r>
          </a:p>
        </p:txBody>
      </p:sp>
    </p:spTree>
    <p:extLst>
      <p:ext uri="{BB962C8B-B14F-4D97-AF65-F5344CB8AC3E}">
        <p14:creationId xmlns:p14="http://schemas.microsoft.com/office/powerpoint/2010/main" val="2363182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C5F13-5C07-4415-B620-FAF975E9B0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spTree>
    <p:extLst>
      <p:ext uri="{BB962C8B-B14F-4D97-AF65-F5344CB8AC3E}">
        <p14:creationId xmlns:p14="http://schemas.microsoft.com/office/powerpoint/2010/main" val="1474323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074D17-790F-474D-9A3D-09DB687F89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pic>
        <p:nvPicPr>
          <p:cNvPr id="5" name="Graphic 4" descr="Line arrow: Clockwise curve with solid fill">
            <a:extLst>
              <a:ext uri="{FF2B5EF4-FFF2-40B4-BE49-F238E27FC236}">
                <a16:creationId xmlns:a16="http://schemas.microsoft.com/office/drawing/2014/main" id="{0CA87A12-75F1-43D2-AB42-785FF26CF31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960816" y="5867072"/>
            <a:ext cx="914400" cy="914400"/>
          </a:xfrm>
          <a:prstGeom prst="rect">
            <a:avLst/>
          </a:prstGeom>
        </p:spPr>
      </p:pic>
    </p:spTree>
    <p:extLst>
      <p:ext uri="{BB962C8B-B14F-4D97-AF65-F5344CB8AC3E}">
        <p14:creationId xmlns:p14="http://schemas.microsoft.com/office/powerpoint/2010/main" val="3756514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074D17-790F-474D-9A3D-09DB687F89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pic>
        <p:nvPicPr>
          <p:cNvPr id="9" name="Picture 8">
            <a:extLst>
              <a:ext uri="{FF2B5EF4-FFF2-40B4-BE49-F238E27FC236}">
                <a16:creationId xmlns:a16="http://schemas.microsoft.com/office/drawing/2014/main" id="{BCF3A0E4-E328-4529-A0B4-C429967FD0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33922" y="2836549"/>
            <a:ext cx="3324156" cy="956900"/>
          </a:xfrm>
          <a:prstGeom prst="rect">
            <a:avLst/>
          </a:prstGeom>
        </p:spPr>
      </p:pic>
    </p:spTree>
    <p:extLst>
      <p:ext uri="{BB962C8B-B14F-4D97-AF65-F5344CB8AC3E}">
        <p14:creationId xmlns:p14="http://schemas.microsoft.com/office/powerpoint/2010/main" val="2630979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BE6ECC-426D-410E-ABF9-878C2183C211}"/>
              </a:ext>
            </a:extLst>
          </p:cNvPr>
          <p:cNvSpPr txBox="1">
            <a:spLocks/>
          </p:cNvSpPr>
          <p:nvPr/>
        </p:nvSpPr>
        <p:spPr>
          <a:xfrm>
            <a:off x="585217" y="951359"/>
            <a:ext cx="10693400" cy="424731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5400" dirty="0">
                <a:gradFill>
                  <a:gsLst>
                    <a:gs pos="0">
                      <a:schemeClr val="tx1"/>
                    </a:gs>
                    <a:gs pos="100000">
                      <a:schemeClr val="tx1"/>
                    </a:gs>
                  </a:gsLst>
                  <a:lin ang="5400000" scaled="1"/>
                </a:gradFill>
              </a:rPr>
              <a:t>✅ Connected Logic App to repo</a:t>
            </a:r>
          </a:p>
          <a:p>
            <a:pPr>
              <a:defRPr/>
            </a:pPr>
            <a:r>
              <a:rPr lang="en-US" sz="5400" dirty="0">
                <a:gradFill>
                  <a:gsLst>
                    <a:gs pos="0">
                      <a:schemeClr val="tx1"/>
                    </a:gs>
                    <a:gs pos="100000">
                      <a:schemeClr val="tx1"/>
                    </a:gs>
                  </a:gsLst>
                  <a:lin ang="5400000" scaled="1"/>
                </a:gradFill>
              </a:rPr>
              <a:t>✅ Cloned repo</a:t>
            </a:r>
          </a:p>
          <a:p>
            <a:pPr>
              <a:defRPr/>
            </a:pPr>
            <a:r>
              <a:rPr lang="en-US" sz="5400" dirty="0">
                <a:gradFill>
                  <a:gsLst>
                    <a:gs pos="0">
                      <a:schemeClr val="tx1"/>
                    </a:gs>
                    <a:gs pos="100000">
                      <a:schemeClr val="tx1"/>
                    </a:gs>
                  </a:gsLst>
                  <a:lin ang="5400000" scaled="1"/>
                </a:gradFill>
              </a:rPr>
              <a:t>✅ Installed extensions</a:t>
            </a:r>
          </a:p>
          <a:p>
            <a:pPr>
              <a:defRPr/>
            </a:pPr>
            <a:r>
              <a:rPr lang="en-US" sz="5400" dirty="0">
                <a:gradFill>
                  <a:gsLst>
                    <a:gs pos="0">
                      <a:schemeClr val="tx1"/>
                    </a:gs>
                    <a:gs pos="100000">
                      <a:schemeClr val="tx1"/>
                    </a:gs>
                  </a:gsLst>
                  <a:lin ang="5400000" scaled="1"/>
                </a:gradFill>
              </a:rPr>
              <a:t>✅ Applied changes</a:t>
            </a:r>
          </a:p>
          <a:p>
            <a:pPr>
              <a:defRPr/>
            </a:pPr>
            <a:r>
              <a:rPr lang="en-US" sz="5400" dirty="0">
                <a:gradFill>
                  <a:gsLst>
                    <a:gs pos="0">
                      <a:schemeClr val="tx1"/>
                    </a:gs>
                    <a:gs pos="100000">
                      <a:schemeClr val="tx1"/>
                    </a:gs>
                  </a:gsLst>
                  <a:lin ang="5400000" scaled="1"/>
                </a:gradFill>
              </a:rPr>
              <a:t>✅ Committed &amp; Synced</a:t>
            </a:r>
          </a:p>
        </p:txBody>
      </p:sp>
    </p:spTree>
    <p:extLst>
      <p:ext uri="{BB962C8B-B14F-4D97-AF65-F5344CB8AC3E}">
        <p14:creationId xmlns:p14="http://schemas.microsoft.com/office/powerpoint/2010/main" val="6688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6"/>
                                        </p:tgtEl>
                                        <p:attrNameLst>
                                          <p:attrName>ppt_x</p:attrName>
                                          <p:attrName>ppt_y</p:attrName>
                                        </p:attrNameLst>
                                      </p:cBhvr>
                                      <p:rCtr x="0" y="972"/>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CEFE8-4EB2-4017-AD72-7FD6C61289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spTree>
    <p:extLst>
      <p:ext uri="{BB962C8B-B14F-4D97-AF65-F5344CB8AC3E}">
        <p14:creationId xmlns:p14="http://schemas.microsoft.com/office/powerpoint/2010/main" val="1149670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6619A3-E161-4576-9EC6-AFC79DF22F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pic>
        <p:nvPicPr>
          <p:cNvPr id="7" name="Graphic 6" descr="Line arrow: Clockwise curve with solid fill">
            <a:extLst>
              <a:ext uri="{FF2B5EF4-FFF2-40B4-BE49-F238E27FC236}">
                <a16:creationId xmlns:a16="http://schemas.microsoft.com/office/drawing/2014/main" id="{E6980E9C-976F-4B7A-A3A5-0072C877412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flipH="1" flipV="1">
            <a:off x="6096000" y="3072356"/>
            <a:ext cx="914400" cy="914400"/>
          </a:xfrm>
          <a:prstGeom prst="rect">
            <a:avLst/>
          </a:prstGeom>
        </p:spPr>
      </p:pic>
      <p:pic>
        <p:nvPicPr>
          <p:cNvPr id="2" name="Picture 2" descr="A picture containing text&#10;&#10;Description automatically generated">
            <a:extLst>
              <a:ext uri="{FF2B5EF4-FFF2-40B4-BE49-F238E27FC236}">
                <a16:creationId xmlns:a16="http://schemas.microsoft.com/office/drawing/2014/main" id="{2D026C20-3418-492B-9C4A-6F122D3B014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07688" y="5452458"/>
            <a:ext cx="476250" cy="476250"/>
          </a:xfrm>
          <a:prstGeom prst="rect">
            <a:avLst/>
          </a:prstGeom>
          <a:noFill/>
        </p:spPr>
      </p:pic>
      <p:pic>
        <p:nvPicPr>
          <p:cNvPr id="4" name="Picture 2" descr="A picture containing text&#10;&#10;Description automatically generated">
            <a:extLst>
              <a:ext uri="{FF2B5EF4-FFF2-40B4-BE49-F238E27FC236}">
                <a16:creationId xmlns:a16="http://schemas.microsoft.com/office/drawing/2014/main" id="{36027196-1D34-403A-B309-7668927E2F7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55847" y="6164284"/>
            <a:ext cx="476250" cy="476250"/>
          </a:xfrm>
          <a:prstGeom prst="rect">
            <a:avLst/>
          </a:prstGeom>
          <a:noFill/>
        </p:spPr>
      </p:pic>
      <p:pic>
        <p:nvPicPr>
          <p:cNvPr id="5" name="Picture 2" descr="A picture containing text&#10;&#10;Description automatically generated">
            <a:extLst>
              <a:ext uri="{FF2B5EF4-FFF2-40B4-BE49-F238E27FC236}">
                <a16:creationId xmlns:a16="http://schemas.microsoft.com/office/drawing/2014/main" id="{7DC0E253-93F4-47B7-9DE1-E702025E71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62094" y="5670192"/>
            <a:ext cx="476250" cy="476250"/>
          </a:xfrm>
          <a:prstGeom prst="rect">
            <a:avLst/>
          </a:prstGeom>
          <a:noFill/>
        </p:spPr>
      </p:pic>
      <p:pic>
        <p:nvPicPr>
          <p:cNvPr id="11" name="Picture 2" descr="A picture containing text&#10;&#10;Description automatically generated">
            <a:extLst>
              <a:ext uri="{FF2B5EF4-FFF2-40B4-BE49-F238E27FC236}">
                <a16:creationId xmlns:a16="http://schemas.microsoft.com/office/drawing/2014/main" id="{3C2ECE59-5EA8-40A7-BD67-89D48AEDD7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89022" y="5214333"/>
            <a:ext cx="476250" cy="476250"/>
          </a:xfrm>
          <a:prstGeom prst="rect">
            <a:avLst/>
          </a:prstGeom>
          <a:noFill/>
        </p:spPr>
      </p:pic>
      <p:pic>
        <p:nvPicPr>
          <p:cNvPr id="13" name="Picture 2" descr="A picture containing text&#10;&#10;Description automatically generated">
            <a:extLst>
              <a:ext uri="{FF2B5EF4-FFF2-40B4-BE49-F238E27FC236}">
                <a16:creationId xmlns:a16="http://schemas.microsoft.com/office/drawing/2014/main" id="{E5551E1D-5923-4A4C-8BB7-6250D5EC437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92889" y="6060717"/>
            <a:ext cx="476250" cy="476250"/>
          </a:xfrm>
          <a:prstGeom prst="rect">
            <a:avLst/>
          </a:prstGeom>
          <a:noFill/>
        </p:spPr>
      </p:pic>
      <p:pic>
        <p:nvPicPr>
          <p:cNvPr id="15" name="Picture 2" descr="A picture containing text&#10;&#10;Description automatically generated">
            <a:extLst>
              <a:ext uri="{FF2B5EF4-FFF2-40B4-BE49-F238E27FC236}">
                <a16:creationId xmlns:a16="http://schemas.microsoft.com/office/drawing/2014/main" id="{B6BA275D-EAE8-4CED-BF61-5DFE2AC331B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829456" y="6021007"/>
            <a:ext cx="476250" cy="476250"/>
          </a:xfrm>
          <a:prstGeom prst="rect">
            <a:avLst/>
          </a:prstGeom>
          <a:noFill/>
        </p:spPr>
      </p:pic>
      <p:pic>
        <p:nvPicPr>
          <p:cNvPr id="17" name="Picture 2" descr="A picture containing text&#10;&#10;Description automatically generated">
            <a:extLst>
              <a:ext uri="{FF2B5EF4-FFF2-40B4-BE49-F238E27FC236}">
                <a16:creationId xmlns:a16="http://schemas.microsoft.com/office/drawing/2014/main" id="{88FA470F-FDFC-41AA-B5DB-A50B02512A2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94258" y="6060717"/>
            <a:ext cx="476250" cy="476250"/>
          </a:xfrm>
          <a:prstGeom prst="rect">
            <a:avLst/>
          </a:prstGeom>
          <a:noFill/>
        </p:spPr>
      </p:pic>
      <p:pic>
        <p:nvPicPr>
          <p:cNvPr id="19" name="Picture 2" descr="A picture containing text&#10;&#10;Description automatically generated">
            <a:extLst>
              <a:ext uri="{FF2B5EF4-FFF2-40B4-BE49-F238E27FC236}">
                <a16:creationId xmlns:a16="http://schemas.microsoft.com/office/drawing/2014/main" id="{FC1BF52A-0851-41F4-8856-E41A4B64876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442964" y="5413017"/>
            <a:ext cx="476250" cy="476250"/>
          </a:xfrm>
          <a:prstGeom prst="rect">
            <a:avLst/>
          </a:prstGeom>
          <a:noFill/>
        </p:spPr>
      </p:pic>
      <p:pic>
        <p:nvPicPr>
          <p:cNvPr id="21" name="Picture 2" descr="A picture containing text&#10;&#10;Description automatically generated">
            <a:extLst>
              <a:ext uri="{FF2B5EF4-FFF2-40B4-BE49-F238E27FC236}">
                <a16:creationId xmlns:a16="http://schemas.microsoft.com/office/drawing/2014/main" id="{81DBAA35-D693-402F-9A97-4836D05E12F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49531" y="5878265"/>
            <a:ext cx="476250" cy="476250"/>
          </a:xfrm>
          <a:prstGeom prst="rect">
            <a:avLst/>
          </a:prstGeom>
          <a:noFill/>
        </p:spPr>
      </p:pic>
      <p:pic>
        <p:nvPicPr>
          <p:cNvPr id="23" name="Picture 2" descr="A picture containing text&#10;&#10;Description automatically generated">
            <a:extLst>
              <a:ext uri="{FF2B5EF4-FFF2-40B4-BE49-F238E27FC236}">
                <a16:creationId xmlns:a16="http://schemas.microsoft.com/office/drawing/2014/main" id="{76F56750-3ECD-4CA7-A33D-F45634DFD9C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3200" y="5554818"/>
            <a:ext cx="476250" cy="476250"/>
          </a:xfrm>
          <a:prstGeom prst="rect">
            <a:avLst/>
          </a:prstGeom>
          <a:noFill/>
        </p:spPr>
      </p:pic>
    </p:spTree>
    <p:extLst>
      <p:ext uri="{BB962C8B-B14F-4D97-AF65-F5344CB8AC3E}">
        <p14:creationId xmlns:p14="http://schemas.microsoft.com/office/powerpoint/2010/main" val="106496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42" presetClass="path" presetSubtype="0" decel="100000" fill="hold" nodeType="withEffect">
                                  <p:stCondLst>
                                    <p:cond delay="0"/>
                                  </p:stCondLst>
                                  <p:childTnLst>
                                    <p:animMotion origin="layout" path="M -2.70833E-6 1.85185E-6 L -2.70833E-6 0.01967 " pathEditMode="relative" rAng="0" ptsTypes="AA">
                                      <p:cBhvr>
                                        <p:cTn id="9" dur="750" spd="-100000" fill="hold"/>
                                        <p:tgtEl>
                                          <p:spTgt spid="23"/>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42" presetClass="path" presetSubtype="0" decel="100000" fill="hold" nodeType="withEffect">
                                  <p:stCondLst>
                                    <p:cond delay="0"/>
                                  </p:stCondLst>
                                  <p:childTnLst>
                                    <p:animMotion origin="layout" path="M -2.70833E-6 1.85185E-6 L -2.70833E-6 0.01967 " pathEditMode="relative" rAng="0" ptsTypes="AA">
                                      <p:cBhvr>
                                        <p:cTn id="14" dur="750" spd="-100000" fill="hold"/>
                                        <p:tgtEl>
                                          <p:spTgt spid="13"/>
                                        </p:tgtEl>
                                        <p:attrNameLst>
                                          <p:attrName>ppt_x</p:attrName>
                                          <p:attrName>ppt_y</p:attrName>
                                        </p:attrNameLst>
                                      </p:cBhvr>
                                      <p:rCtr x="0" y="972"/>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42" presetClass="path" presetSubtype="0" decel="100000" fill="hold" nodeType="withEffect">
                                  <p:stCondLst>
                                    <p:cond delay="0"/>
                                  </p:stCondLst>
                                  <p:childTnLst>
                                    <p:animMotion origin="layout" path="M -2.70833E-6 1.85185E-6 L -2.70833E-6 0.01967 " pathEditMode="relative" rAng="0" ptsTypes="AA">
                                      <p:cBhvr>
                                        <p:cTn id="19" dur="750" spd="-100000" fill="hold"/>
                                        <p:tgtEl>
                                          <p:spTgt spid="11"/>
                                        </p:tgtEl>
                                        <p:attrNameLst>
                                          <p:attrName>ppt_x</p:attrName>
                                          <p:attrName>ppt_y</p:attrName>
                                        </p:attrNameLst>
                                      </p:cBhvr>
                                      <p:rCtr x="0" y="972"/>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42" presetClass="path" presetSubtype="0" decel="100000" fill="hold" nodeType="withEffect">
                                  <p:stCondLst>
                                    <p:cond delay="0"/>
                                  </p:stCondLst>
                                  <p:childTnLst>
                                    <p:animMotion origin="layout" path="M -2.70833E-6 1.85185E-6 L -2.70833E-6 0.01967 " pathEditMode="relative" rAng="0" ptsTypes="AA">
                                      <p:cBhvr>
                                        <p:cTn id="24" dur="750" spd="-100000" fill="hold"/>
                                        <p:tgtEl>
                                          <p:spTgt spid="5"/>
                                        </p:tgtEl>
                                        <p:attrNameLst>
                                          <p:attrName>ppt_x</p:attrName>
                                          <p:attrName>ppt_y</p:attrName>
                                        </p:attrNameLst>
                                      </p:cBhvr>
                                      <p:rCtr x="0" y="972"/>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750"/>
                                        <p:tgtEl>
                                          <p:spTgt spid="4"/>
                                        </p:tgtEl>
                                      </p:cBhvr>
                                    </p:animEffect>
                                  </p:childTnLst>
                                </p:cTn>
                              </p:par>
                              <p:par>
                                <p:cTn id="28" presetID="42" presetClass="path" presetSubtype="0" decel="100000" fill="hold" nodeType="withEffect">
                                  <p:stCondLst>
                                    <p:cond delay="0"/>
                                  </p:stCondLst>
                                  <p:childTnLst>
                                    <p:animMotion origin="layout" path="M -2.70833E-6 1.85185E-6 L -2.70833E-6 0.01967 " pathEditMode="relative" rAng="0" ptsTypes="AA">
                                      <p:cBhvr>
                                        <p:cTn id="29" dur="750" spd="-100000" fill="hold"/>
                                        <p:tgtEl>
                                          <p:spTgt spid="4"/>
                                        </p:tgtEl>
                                        <p:attrNameLst>
                                          <p:attrName>ppt_x</p:attrName>
                                          <p:attrName>ppt_y</p:attrName>
                                        </p:attrNameLst>
                                      </p:cBhvr>
                                      <p:rCtr x="0" y="972"/>
                                    </p:animMotion>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750"/>
                                        <p:tgtEl>
                                          <p:spTgt spid="2"/>
                                        </p:tgtEl>
                                      </p:cBhvr>
                                    </p:animEffect>
                                  </p:childTnLst>
                                </p:cTn>
                              </p:par>
                              <p:par>
                                <p:cTn id="33" presetID="42" presetClass="path" presetSubtype="0" decel="100000" fill="hold" nodeType="withEffect">
                                  <p:stCondLst>
                                    <p:cond delay="0"/>
                                  </p:stCondLst>
                                  <p:childTnLst>
                                    <p:animMotion origin="layout" path="M -2.70833E-6 1.85185E-6 L -2.70833E-6 0.01967 " pathEditMode="relative" rAng="0" ptsTypes="AA">
                                      <p:cBhvr>
                                        <p:cTn id="34" dur="750" spd="-100000" fill="hold"/>
                                        <p:tgtEl>
                                          <p:spTgt spid="2"/>
                                        </p:tgtEl>
                                        <p:attrNameLst>
                                          <p:attrName>ppt_x</p:attrName>
                                          <p:attrName>ppt_y</p:attrName>
                                        </p:attrNameLst>
                                      </p:cBhvr>
                                      <p:rCtr x="0" y="972"/>
                                    </p:animMotion>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par>
                                <p:cTn id="38" presetID="42" presetClass="path" presetSubtype="0" decel="100000" fill="hold" nodeType="withEffect">
                                  <p:stCondLst>
                                    <p:cond delay="0"/>
                                  </p:stCondLst>
                                  <p:childTnLst>
                                    <p:animMotion origin="layout" path="M -2.70833E-6 1.85185E-6 L -2.70833E-6 0.01967 " pathEditMode="relative" rAng="0" ptsTypes="AA">
                                      <p:cBhvr>
                                        <p:cTn id="39" dur="750" spd="-100000" fill="hold"/>
                                        <p:tgtEl>
                                          <p:spTgt spid="21"/>
                                        </p:tgtEl>
                                        <p:attrNameLst>
                                          <p:attrName>ppt_x</p:attrName>
                                          <p:attrName>ppt_y</p:attrName>
                                        </p:attrNameLst>
                                      </p:cBhvr>
                                      <p:rCtr x="0" y="972"/>
                                    </p:animMotion>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childTnLst>
                                </p:cTn>
                              </p:par>
                              <p:par>
                                <p:cTn id="43" presetID="42" presetClass="path" presetSubtype="0" decel="100000" fill="hold" nodeType="withEffect">
                                  <p:stCondLst>
                                    <p:cond delay="0"/>
                                  </p:stCondLst>
                                  <p:childTnLst>
                                    <p:animMotion origin="layout" path="M -2.70833E-6 1.85185E-6 L -2.70833E-6 0.01967 " pathEditMode="relative" rAng="0" ptsTypes="AA">
                                      <p:cBhvr>
                                        <p:cTn id="44" dur="750" spd="-100000" fill="hold"/>
                                        <p:tgtEl>
                                          <p:spTgt spid="17"/>
                                        </p:tgtEl>
                                        <p:attrNameLst>
                                          <p:attrName>ppt_x</p:attrName>
                                          <p:attrName>ppt_y</p:attrName>
                                        </p:attrNameLst>
                                      </p:cBhvr>
                                      <p:rCtr x="0" y="972"/>
                                    </p:animMotion>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750"/>
                                        <p:tgtEl>
                                          <p:spTgt spid="19"/>
                                        </p:tgtEl>
                                      </p:cBhvr>
                                    </p:animEffect>
                                  </p:childTnLst>
                                </p:cTn>
                              </p:par>
                              <p:par>
                                <p:cTn id="48" presetID="42" presetClass="path" presetSubtype="0" decel="100000" fill="hold" nodeType="withEffect">
                                  <p:stCondLst>
                                    <p:cond delay="0"/>
                                  </p:stCondLst>
                                  <p:childTnLst>
                                    <p:animMotion origin="layout" path="M -2.70833E-6 1.85185E-6 L -2.70833E-6 0.01967 " pathEditMode="relative" rAng="0" ptsTypes="AA">
                                      <p:cBhvr>
                                        <p:cTn id="49" dur="750" spd="-100000" fill="hold"/>
                                        <p:tgtEl>
                                          <p:spTgt spid="19"/>
                                        </p:tgtEl>
                                        <p:attrNameLst>
                                          <p:attrName>ppt_x</p:attrName>
                                          <p:attrName>ppt_y</p:attrName>
                                        </p:attrNameLst>
                                      </p:cBhvr>
                                      <p:rCtr x="0" y="972"/>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750"/>
                                        <p:tgtEl>
                                          <p:spTgt spid="15"/>
                                        </p:tgtEl>
                                      </p:cBhvr>
                                    </p:animEffect>
                                  </p:childTnLst>
                                </p:cTn>
                              </p:par>
                              <p:par>
                                <p:cTn id="53" presetID="42" presetClass="path" presetSubtype="0" decel="100000" fill="hold" nodeType="withEffect">
                                  <p:stCondLst>
                                    <p:cond delay="0"/>
                                  </p:stCondLst>
                                  <p:childTnLst>
                                    <p:animMotion origin="layout" path="M -2.70833E-6 1.85185E-6 L -2.70833E-6 0.01967 " pathEditMode="relative" rAng="0" ptsTypes="AA">
                                      <p:cBhvr>
                                        <p:cTn id="54" dur="750" spd="-100000" fill="hold"/>
                                        <p:tgtEl>
                                          <p:spTgt spid="1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9E46F-1594-438C-8797-1DED9E55D7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61" y="0"/>
            <a:ext cx="12141478" cy="6858000"/>
          </a:xfrm>
          <a:prstGeom prst="rect">
            <a:avLst/>
          </a:prstGeom>
        </p:spPr>
      </p:pic>
      <p:pic>
        <p:nvPicPr>
          <p:cNvPr id="7" name="Graphic 6" descr="Line arrow: Clockwise curve with solid fill">
            <a:extLst>
              <a:ext uri="{FF2B5EF4-FFF2-40B4-BE49-F238E27FC236}">
                <a16:creationId xmlns:a16="http://schemas.microsoft.com/office/drawing/2014/main" id="{9DEEF9F6-4FA0-4440-A249-69A2994568F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flipH="1" flipV="1">
            <a:off x="2187262" y="1539770"/>
            <a:ext cx="914400" cy="914400"/>
          </a:xfrm>
          <a:prstGeom prst="rect">
            <a:avLst/>
          </a:prstGeom>
        </p:spPr>
      </p:pic>
    </p:spTree>
    <p:extLst>
      <p:ext uri="{BB962C8B-B14F-4D97-AF65-F5344CB8AC3E}">
        <p14:creationId xmlns:p14="http://schemas.microsoft.com/office/powerpoint/2010/main" val="2640492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326542" y="2161300"/>
            <a:ext cx="5538916"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Eval</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3689598"/>
            <a:ext cx="10373193" cy="1308050"/>
          </a:xfrm>
          <a:prstGeom prst="rect">
            <a:avLst/>
          </a:prstGeom>
          <a:noFill/>
        </p:spPr>
        <p:txBody>
          <a:bodyPr wrap="square">
            <a:spAutoFit/>
          </a:bodyPr>
          <a:lstStyle/>
          <a:p>
            <a:pPr lvl="0" algn="ctr" defTabSz="914367">
              <a:spcBef>
                <a:spcPts val="1800"/>
              </a:spcBef>
            </a:pPr>
            <a:r>
              <a:rPr lang="en-US" sz="3200" dirty="0">
                <a:solidFill>
                  <a:srgbClr val="000000">
                    <a:lumMod val="50000"/>
                    <a:lumOff val="50000"/>
                  </a:srgbClr>
                </a:solidFill>
                <a:latin typeface="Segoe UI Semibold"/>
              </a:rPr>
              <a:t>Your feedback is appreciated.</a:t>
            </a:r>
          </a:p>
          <a:p>
            <a:pPr algn="ctr" defTabSz="914367">
              <a:spcBef>
                <a:spcPts val="1800"/>
              </a:spcBef>
            </a:pPr>
            <a:r>
              <a:rPr lang="en-US" sz="3200" dirty="0">
                <a:hlinkClick r:id="rId3"/>
              </a:rPr>
              <a:t>bit.ly/hiram720</a:t>
            </a:r>
            <a:r>
              <a:rPr lang="en-US" sz="3200" dirty="0">
                <a:solidFill>
                  <a:srgbClr val="000000">
                    <a:lumMod val="50000"/>
                    <a:lumOff val="50000"/>
                  </a:srgbClr>
                </a:solidFill>
                <a:latin typeface="Segoe UI Semibold"/>
                <a:hlinkClick r:id="rId3"/>
              </a:rPr>
              <a:t>eval</a:t>
            </a:r>
            <a:r>
              <a:rPr lang="en-US" sz="3200" dirty="0">
                <a:solidFill>
                  <a:srgbClr val="000000">
                    <a:lumMod val="50000"/>
                    <a:lumOff val="50000"/>
                  </a:srgbClr>
                </a:solidFill>
                <a:latin typeface="Segoe UI Semibold"/>
              </a:rPr>
              <a:t> </a:t>
            </a:r>
            <a:endParaRPr lang="en-US" sz="3200" dirty="0"/>
          </a:p>
        </p:txBody>
      </p:sp>
    </p:spTree>
    <p:extLst>
      <p:ext uri="{BB962C8B-B14F-4D97-AF65-F5344CB8AC3E}">
        <p14:creationId xmlns:p14="http://schemas.microsoft.com/office/powerpoint/2010/main" val="1056339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3.33333E-6 L 0 0.03473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29EC85-9CAF-4FCD-880C-B9E75D2B1B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spTree>
    <p:extLst>
      <p:ext uri="{BB962C8B-B14F-4D97-AF65-F5344CB8AC3E}">
        <p14:creationId xmlns:p14="http://schemas.microsoft.com/office/powerpoint/2010/main" val="3850900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709737C-EE9A-46F3-81F8-F02C60878A4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57422" y="3375911"/>
            <a:ext cx="542864" cy="542864"/>
          </a:xfrm>
          <a:prstGeom prst="rect">
            <a:avLst/>
          </a:prstGeom>
          <a:noFill/>
        </p:spPr>
      </p:pic>
      <p:pic>
        <p:nvPicPr>
          <p:cNvPr id="12" name="Graphic 4">
            <a:extLst>
              <a:ext uri="{FF2B5EF4-FFF2-40B4-BE49-F238E27FC236}">
                <a16:creationId xmlns:a16="http://schemas.microsoft.com/office/drawing/2014/main" id="{20435ED8-5B78-4C30-8F35-60B4C0E694A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22491" y="3369036"/>
            <a:ext cx="542864" cy="542864"/>
          </a:xfrm>
          <a:prstGeom prst="rect">
            <a:avLst/>
          </a:prstGeom>
        </p:spPr>
      </p:pic>
      <p:pic>
        <p:nvPicPr>
          <p:cNvPr id="1026" name="Picture 2">
            <a:extLst>
              <a:ext uri="{FF2B5EF4-FFF2-40B4-BE49-F238E27FC236}">
                <a16:creationId xmlns:a16="http://schemas.microsoft.com/office/drawing/2014/main" id="{15D11407-E243-46C4-810A-A9CE1B4F046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82839" y="3396136"/>
            <a:ext cx="491982" cy="491162"/>
          </a:xfrm>
          <a:prstGeom prst="rect">
            <a:avLst/>
          </a:prstGeom>
          <a:noFill/>
        </p:spPr>
      </p:pic>
      <p:sp>
        <p:nvSpPr>
          <p:cNvPr id="25" name="Rectangle 24">
            <a:extLst>
              <a:ext uri="{FF2B5EF4-FFF2-40B4-BE49-F238E27FC236}">
                <a16:creationId xmlns:a16="http://schemas.microsoft.com/office/drawing/2014/main" id="{49BA09E4-E897-4683-9D40-33E597525119}"/>
              </a:ext>
            </a:extLst>
          </p:cNvPr>
          <p:cNvSpPr/>
          <p:nvPr/>
        </p:nvSpPr>
        <p:spPr bwMode="auto">
          <a:xfrm>
            <a:off x="5716191"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 Factory</a:t>
            </a:r>
          </a:p>
        </p:txBody>
      </p:sp>
      <p:sp>
        <p:nvSpPr>
          <p:cNvPr id="27" name="Rectangle 26">
            <a:extLst>
              <a:ext uri="{FF2B5EF4-FFF2-40B4-BE49-F238E27FC236}">
                <a16:creationId xmlns:a16="http://schemas.microsoft.com/office/drawing/2014/main" id="{63E76D8E-7A80-4E56-A444-E08434D6DB66}"/>
              </a:ext>
            </a:extLst>
          </p:cNvPr>
          <p:cNvSpPr/>
          <p:nvPr/>
        </p:nvSpPr>
        <p:spPr bwMode="auto">
          <a:xfrm>
            <a:off x="7136247"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Logic</a:t>
            </a:r>
            <a:b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p>
        </p:txBody>
      </p:sp>
      <p:sp>
        <p:nvSpPr>
          <p:cNvPr id="28" name="Rectangle 27">
            <a:extLst>
              <a:ext uri="{FF2B5EF4-FFF2-40B4-BE49-F238E27FC236}">
                <a16:creationId xmlns:a16="http://schemas.microsoft.com/office/drawing/2014/main" id="{5A131C4F-CD13-467A-A7F1-2865B876E1B8}"/>
              </a:ext>
            </a:extLst>
          </p:cNvPr>
          <p:cNvSpPr/>
          <p:nvPr/>
        </p:nvSpPr>
        <p:spPr bwMode="auto">
          <a:xfrm>
            <a:off x="8480875"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DevOps</a:t>
            </a:r>
          </a:p>
        </p:txBody>
      </p:sp>
      <p:sp>
        <p:nvSpPr>
          <p:cNvPr id="29" name="Rectangle 28">
            <a:extLst>
              <a:ext uri="{FF2B5EF4-FFF2-40B4-BE49-F238E27FC236}">
                <a16:creationId xmlns:a16="http://schemas.microsoft.com/office/drawing/2014/main" id="{78489725-3A57-44F3-82C7-CAEA0D2AC54D}"/>
              </a:ext>
            </a:extLst>
          </p:cNvPr>
          <p:cNvSpPr/>
          <p:nvPr/>
        </p:nvSpPr>
        <p:spPr bwMode="auto">
          <a:xfrm>
            <a:off x="9825504"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VS Code</a:t>
            </a:r>
          </a:p>
        </p:txBody>
      </p:sp>
      <p:pic>
        <p:nvPicPr>
          <p:cNvPr id="32" name="Graphic 31">
            <a:extLst>
              <a:ext uri="{FF2B5EF4-FFF2-40B4-BE49-F238E27FC236}">
                <a16:creationId xmlns:a16="http://schemas.microsoft.com/office/drawing/2014/main" id="{0511E9E6-B0F2-4414-8A7F-3ABBEB7961E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166" y="3360589"/>
            <a:ext cx="562258" cy="562256"/>
          </a:xfrm>
          <a:prstGeom prst="rect">
            <a:avLst/>
          </a:prstGeom>
        </p:spPr>
      </p:pic>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
        <p:nvSpPr>
          <p:cNvPr id="2" name="AutoShape 2" descr=" Power Virtual Agents powerbi">
            <a:extLst>
              <a:ext uri="{FF2B5EF4-FFF2-40B4-BE49-F238E27FC236}">
                <a16:creationId xmlns:a16="http://schemas.microsoft.com/office/drawing/2014/main" id="{9D459FA6-2B47-46CD-9957-913FAE29F59C}"/>
              </a:ext>
            </a:extLst>
          </p:cNvPr>
          <p:cNvSpPr>
            <a:spLocks noChangeAspect="1" noChangeArrowheads="1"/>
          </p:cNvSpPr>
          <p:nvPr/>
        </p:nvSpPr>
        <p:spPr bwMode="auto">
          <a:xfrm>
            <a:off x="6653134"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243433" y="2322415"/>
            <a:ext cx="3733957"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indent="-742950">
              <a:buAutoNum type="arabicPeriod"/>
              <a:defRPr/>
            </a:pPr>
            <a:r>
              <a:rPr lang="en-US" sz="2400" dirty="0">
                <a:gradFill>
                  <a:gsLst>
                    <a:gs pos="0">
                      <a:schemeClr val="tx1"/>
                    </a:gs>
                    <a:gs pos="100000">
                      <a:schemeClr val="tx1"/>
                    </a:gs>
                  </a:gsLst>
                  <a:lin ang="5400000" scaled="1"/>
                </a:gradFill>
              </a:rPr>
              <a:t>Connected Logic App to Azure DevOps</a:t>
            </a:r>
          </a:p>
          <a:p>
            <a:pPr marL="742950" indent="-742950">
              <a:buAutoNum type="arabicPeriod"/>
              <a:defRPr/>
            </a:pPr>
            <a:r>
              <a:rPr lang="en-US" sz="2400" dirty="0">
                <a:gradFill>
                  <a:gsLst>
                    <a:gs pos="0">
                      <a:schemeClr val="tx1"/>
                    </a:gs>
                    <a:gs pos="100000">
                      <a:schemeClr val="tx1"/>
                    </a:gs>
                  </a:gsLst>
                  <a:lin ang="5400000" scaled="1"/>
                </a:gradFill>
              </a:rPr>
              <a:t>Commit changes in VS Code using Logic Apps extension</a:t>
            </a:r>
          </a:p>
          <a:p>
            <a:pPr marL="742950" indent="-742950">
              <a:buAutoNum type="arabicPeriod"/>
              <a:defRPr/>
            </a:pPr>
            <a:r>
              <a:rPr lang="en-US" sz="2400" dirty="0">
                <a:gradFill>
                  <a:gsLst>
                    <a:gs pos="0">
                      <a:schemeClr val="tx1"/>
                    </a:gs>
                    <a:gs pos="100000">
                      <a:schemeClr val="tx1"/>
                    </a:gs>
                  </a:gsLst>
                  <a:lin ang="5400000" scaled="1"/>
                </a:gradFill>
              </a:rPr>
              <a:t>Deployment Center automatically facilitated CI/CD</a:t>
            </a:r>
          </a:p>
        </p:txBody>
      </p:sp>
    </p:spTree>
    <p:extLst>
      <p:ext uri="{BB962C8B-B14F-4D97-AF65-F5344CB8AC3E}">
        <p14:creationId xmlns:p14="http://schemas.microsoft.com/office/powerpoint/2010/main" val="277516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500"/>
                                  </p:stCondLst>
                                  <p:childTnLst>
                                    <p:animMotion origin="layout" path="M -2.08333E-7 4.07407E-6 L -2.08333E-7 -0.02246 " pathEditMode="relative" rAng="0" ptsTypes="AA">
                                      <p:cBhvr>
                                        <p:cTn id="14" dur="500" spd="-100000" fill="hold"/>
                                        <p:tgtEl>
                                          <p:spTgt spid="29"/>
                                        </p:tgtEl>
                                        <p:attrNameLst>
                                          <p:attrName>ppt_x</p:attrName>
                                          <p:attrName>ppt_y</p:attrName>
                                        </p:attrNameLst>
                                      </p:cBhvr>
                                      <p:rCtr x="0" y="-1134"/>
                                    </p:animMotion>
                                  </p:childTnLst>
                                </p:cTn>
                              </p:par>
                              <p:par>
                                <p:cTn id="15" presetID="10" presetClass="entr" presetSubtype="0" fill="hold" grpId="0" nodeType="withEffect">
                                  <p:stCondLst>
                                    <p:cond delay="4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450"/>
                                  </p:stCondLst>
                                  <p:childTnLst>
                                    <p:animMotion origin="layout" path="M -3.75E-6 4.07407E-6 L -3.75E-6 -0.02246 " pathEditMode="relative" rAng="0" ptsTypes="AA">
                                      <p:cBhvr>
                                        <p:cTn id="19" dur="500" spd="-100000" fill="hold"/>
                                        <p:tgtEl>
                                          <p:spTgt spid="28"/>
                                        </p:tgtEl>
                                        <p:attrNameLst>
                                          <p:attrName>ppt_x</p:attrName>
                                          <p:attrName>ppt_y</p:attrName>
                                        </p:attrNameLst>
                                      </p:cBhvr>
                                      <p:rCtr x="0" y="-1134"/>
                                    </p:animMotion>
                                  </p:childTnLst>
                                </p:cTn>
                              </p:par>
                              <p:par>
                                <p:cTn id="20" presetID="10" presetClass="entr" presetSubtype="0" fill="hold" grpId="0" nodeType="withEffect">
                                  <p:stCondLst>
                                    <p:cond delay="4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400"/>
                                  </p:stCondLst>
                                  <p:childTnLst>
                                    <p:animMotion origin="layout" path="M 2.70833E-6 4.07407E-6 L 2.70833E-6 -0.02246 " pathEditMode="relative" rAng="0" ptsTypes="AA">
                                      <p:cBhvr>
                                        <p:cTn id="24" dur="500" spd="-100000" fill="hold"/>
                                        <p:tgtEl>
                                          <p:spTgt spid="27"/>
                                        </p:tgtEl>
                                        <p:attrNameLst>
                                          <p:attrName>ppt_x</p:attrName>
                                          <p:attrName>ppt_y</p:attrName>
                                        </p:attrNameLst>
                                      </p:cBhvr>
                                      <p:rCtr x="0" y="-1134"/>
                                    </p:animMotion>
                                  </p:childTnLst>
                                </p:cTn>
                              </p:par>
                              <p:par>
                                <p:cTn id="25" presetID="10" presetClass="entr" presetSubtype="0" fill="hold" grpId="0" nodeType="withEffect">
                                  <p:stCondLst>
                                    <p:cond delay="3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grpId="1" nodeType="withEffect">
                                  <p:stCondLst>
                                    <p:cond delay="300"/>
                                  </p:stCondLst>
                                  <p:childTnLst>
                                    <p:animMotion origin="layout" path="M -4.375E-6 4.07407E-6 L -4.375E-6 -0.02246 " pathEditMode="relative" rAng="0" ptsTypes="AA">
                                      <p:cBhvr>
                                        <p:cTn id="29" dur="500" spd="-100000" fill="hold"/>
                                        <p:tgtEl>
                                          <p:spTgt spid="25"/>
                                        </p:tgtEl>
                                        <p:attrNameLst>
                                          <p:attrName>ppt_x</p:attrName>
                                          <p:attrName>ppt_y</p:attrName>
                                        </p:attrNameLst>
                                      </p:cBhvr>
                                      <p:rCtr x="0" y="-1134"/>
                                    </p:animMotion>
                                  </p:childTnLst>
                                </p:cTn>
                              </p:par>
                              <p:par>
                                <p:cTn id="30" presetID="1" presetClass="entr" presetSubtype="0" fill="hold" nodeType="withEffect">
                                  <p:stCondLst>
                                    <p:cond delay="100"/>
                                  </p:stCondLst>
                                  <p:childTnLst>
                                    <p:set>
                                      <p:cBhvr>
                                        <p:cTn id="31" dur="1" fill="hold">
                                          <p:stCondLst>
                                            <p:cond delay="299"/>
                                          </p:stCondLst>
                                        </p:cTn>
                                        <p:tgtEl>
                                          <p:spTgt spid="32"/>
                                        </p:tgtEl>
                                        <p:attrNameLst>
                                          <p:attrName>style.visibility</p:attrName>
                                        </p:attrNameLst>
                                      </p:cBhvr>
                                      <p:to>
                                        <p:strVal val="visible"/>
                                      </p:to>
                                    </p:set>
                                  </p:childTnLst>
                                </p:cTn>
                              </p:par>
                              <p:par>
                                <p:cTn id="32" presetID="6" presetClass="emph" presetSubtype="0" accel="100000" autoRev="1" fill="hold" nodeType="withEffect">
                                  <p:stCondLst>
                                    <p:cond delay="100"/>
                                  </p:stCondLst>
                                  <p:childTnLst>
                                    <p:animScale>
                                      <p:cBhvr>
                                        <p:cTn id="33" dur="300" fill="hold"/>
                                        <p:tgtEl>
                                          <p:spTgt spid="32"/>
                                        </p:tgtEl>
                                      </p:cBhvr>
                                      <p:by x="0" y="0"/>
                                    </p:animScale>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decel="100000" fill="hold" grpId="1" nodeType="withEffect">
                                  <p:stCondLst>
                                    <p:cond delay="0"/>
                                  </p:stCondLst>
                                  <p:childTnLst>
                                    <p:animMotion origin="layout" path="M 3.125E-6 -1.48148E-6 L 3.125E-6 0.01968 " pathEditMode="relative" rAng="0" ptsTypes="AA">
                                      <p:cBhvr>
                                        <p:cTn id="38" dur="500" spd="-100000" fill="hold"/>
                                        <p:tgtEl>
                                          <p:spTgt spid="13"/>
                                        </p:tgtEl>
                                        <p:attrNameLst>
                                          <p:attrName>ppt_x</p:attrName>
                                          <p:attrName>ppt_y</p:attrName>
                                        </p:attrNameLst>
                                      </p:cBhvr>
                                      <p:rCtr x="0" y="972"/>
                                    </p:animMotion>
                                  </p:childTnLst>
                                </p:cTn>
                              </p:par>
                              <p:par>
                                <p:cTn id="39" presetID="1" presetClass="entr" presetSubtype="0" fill="hold" nodeType="withEffect">
                                  <p:stCondLst>
                                    <p:cond delay="100"/>
                                  </p:stCondLst>
                                  <p:childTnLst>
                                    <p:set>
                                      <p:cBhvr>
                                        <p:cTn id="40" dur="1" fill="hold">
                                          <p:stCondLst>
                                            <p:cond delay="299"/>
                                          </p:stCondLst>
                                        </p:cTn>
                                        <p:tgtEl>
                                          <p:spTgt spid="12"/>
                                        </p:tgtEl>
                                        <p:attrNameLst>
                                          <p:attrName>style.visibility</p:attrName>
                                        </p:attrNameLst>
                                      </p:cBhvr>
                                      <p:to>
                                        <p:strVal val="visible"/>
                                      </p:to>
                                    </p:set>
                                  </p:childTnLst>
                                </p:cTn>
                              </p:par>
                              <p:par>
                                <p:cTn id="41" presetID="6" presetClass="emph" presetSubtype="0" accel="100000" autoRev="1" fill="hold" nodeType="withEffect">
                                  <p:stCondLst>
                                    <p:cond delay="100"/>
                                  </p:stCondLst>
                                  <p:childTnLst>
                                    <p:animScale>
                                      <p:cBhvr>
                                        <p:cTn id="42" dur="300" fill="hold"/>
                                        <p:tgtEl>
                                          <p:spTgt spid="12"/>
                                        </p:tgtEl>
                                      </p:cBhvr>
                                      <p:by x="0" y="0"/>
                                    </p:animScale>
                                  </p:childTnLst>
                                </p:cTn>
                              </p:par>
                              <p:par>
                                <p:cTn id="43" presetID="1" presetClass="entr" presetSubtype="0" fill="hold" nodeType="withEffect">
                                  <p:stCondLst>
                                    <p:cond delay="100"/>
                                  </p:stCondLst>
                                  <p:childTnLst>
                                    <p:set>
                                      <p:cBhvr>
                                        <p:cTn id="44" dur="1" fill="hold">
                                          <p:stCondLst>
                                            <p:cond delay="299"/>
                                          </p:stCondLst>
                                        </p:cTn>
                                        <p:tgtEl>
                                          <p:spTgt spid="3"/>
                                        </p:tgtEl>
                                        <p:attrNameLst>
                                          <p:attrName>style.visibility</p:attrName>
                                        </p:attrNameLst>
                                      </p:cBhvr>
                                      <p:to>
                                        <p:strVal val="visible"/>
                                      </p:to>
                                    </p:set>
                                  </p:childTnLst>
                                </p:cTn>
                              </p:par>
                              <p:par>
                                <p:cTn id="45" presetID="6" presetClass="emph" presetSubtype="0" accel="100000" autoRev="1" fill="hold" nodeType="withEffect">
                                  <p:stCondLst>
                                    <p:cond delay="100"/>
                                  </p:stCondLst>
                                  <p:childTnLst>
                                    <p:animScale>
                                      <p:cBhvr>
                                        <p:cTn id="46" dur="300" fill="hold"/>
                                        <p:tgtEl>
                                          <p:spTgt spid="3"/>
                                        </p:tgtEl>
                                      </p:cBhvr>
                                      <p:by x="0" y="0"/>
                                    </p:animScale>
                                  </p:childTnLst>
                                </p:cTn>
                              </p:par>
                              <p:par>
                                <p:cTn id="47" presetID="1" presetClass="entr" presetSubtype="0" fill="hold" nodeType="withEffect">
                                  <p:stCondLst>
                                    <p:cond delay="100"/>
                                  </p:stCondLst>
                                  <p:childTnLst>
                                    <p:set>
                                      <p:cBhvr>
                                        <p:cTn id="48" dur="1" fill="hold">
                                          <p:stCondLst>
                                            <p:cond delay="299"/>
                                          </p:stCondLst>
                                        </p:cTn>
                                        <p:tgtEl>
                                          <p:spTgt spid="1026"/>
                                        </p:tgtEl>
                                        <p:attrNameLst>
                                          <p:attrName>style.visibility</p:attrName>
                                        </p:attrNameLst>
                                      </p:cBhvr>
                                      <p:to>
                                        <p:strVal val="visible"/>
                                      </p:to>
                                    </p:set>
                                  </p:childTnLst>
                                </p:cTn>
                              </p:par>
                              <p:par>
                                <p:cTn id="49" presetID="6" presetClass="emph" presetSubtype="0" accel="100000" autoRev="1" fill="hold" nodeType="withEffect">
                                  <p:stCondLst>
                                    <p:cond delay="100"/>
                                  </p:stCondLst>
                                  <p:childTnLst>
                                    <p:animScale>
                                      <p:cBhvr>
                                        <p:cTn id="50" dur="300" fill="hold"/>
                                        <p:tgtEl>
                                          <p:spTgt spid="102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p:bldP spid="27" grpId="1"/>
      <p:bldP spid="28" grpId="0"/>
      <p:bldP spid="28" grpId="1"/>
      <p:bldP spid="29" grpId="0"/>
      <p:bldP spid="29" grpId="1"/>
      <p:bldP spid="40" grpId="0"/>
      <p:bldP spid="40" grpId="1"/>
      <p:bldP spid="13" grpId="0"/>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79B3-8BCF-4ABB-B78D-B0C1E35E145F}"/>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5EA315D2-C31D-40E6-88DF-4B91940108C5}"/>
              </a:ext>
            </a:extLst>
          </p:cNvPr>
          <p:cNvSpPr>
            <a:spLocks noGrp="1"/>
          </p:cNvSpPr>
          <p:nvPr>
            <p:ph type="body" sz="quarter" idx="10"/>
          </p:nvPr>
        </p:nvSpPr>
        <p:spPr>
          <a:xfrm>
            <a:off x="586390" y="1434370"/>
            <a:ext cx="11018520" cy="4124206"/>
          </a:xfrm>
        </p:spPr>
        <p:txBody>
          <a:bodyPr/>
          <a:lstStyle/>
          <a:p>
            <a:pPr marL="457200" indent="-457200">
              <a:buFont typeface="Arial" panose="020B0604020202020204" pitchFamily="34" charset="0"/>
              <a:buChar char="•"/>
            </a:pPr>
            <a:r>
              <a:rPr lang="en-US" dirty="0"/>
              <a:t>Azure Logic Apps – Build powerful integration solutions.</a:t>
            </a:r>
          </a:p>
          <a:p>
            <a:pPr marL="685800" lvl="1" indent="-457200">
              <a:buFont typeface="Arial" panose="020B0604020202020204" pitchFamily="34" charset="0"/>
              <a:buChar char="•"/>
            </a:pPr>
            <a:r>
              <a:rPr lang="en-US" dirty="0">
                <a:hlinkClick r:id="rId3"/>
              </a:rPr>
              <a:t>https://aka.ms/logicapps</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Azure DevOps – Plan smatter, collaborate better, and ship faster.</a:t>
            </a:r>
          </a:p>
          <a:p>
            <a:pPr marL="685800" lvl="1" indent="-457200">
              <a:buFont typeface="Arial" panose="020B0604020202020204" pitchFamily="34" charset="0"/>
              <a:buChar char="•"/>
            </a:pPr>
            <a:r>
              <a:rPr lang="en-US" dirty="0">
                <a:hlinkClick r:id="rId4"/>
              </a:rPr>
              <a:t>https://aka.ms/devops</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VS Code – Free. Built on open source. Runs everywhere.</a:t>
            </a:r>
          </a:p>
          <a:p>
            <a:pPr marL="685800" lvl="1" indent="-457200">
              <a:buFont typeface="Arial" panose="020B0604020202020204" pitchFamily="34" charset="0"/>
              <a:buChar char="•"/>
            </a:pPr>
            <a:r>
              <a:rPr lang="en-US" dirty="0">
                <a:hlinkClick r:id="rId5"/>
              </a:rPr>
              <a:t>https://aka.ms/vscode</a:t>
            </a:r>
            <a:r>
              <a:rPr lang="en-US" dirty="0"/>
              <a:t>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954457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326542" y="2161300"/>
            <a:ext cx="5538916" cy="701731"/>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4400" b="0" i="0" u="none" strike="noStrike" kern="1200" cap="none" spc="0" normalizeH="0" baseline="0" noProof="0" dirty="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anose="020B0502040204020203" pitchFamily="34" charset="0"/>
              </a:rPr>
              <a:t>Eval</a:t>
            </a:r>
          </a:p>
        </p:txBody>
      </p:sp>
      <p:sp>
        <p:nvSpPr>
          <p:cNvPr id="10" name="TextBox 9">
            <a:extLst>
              <a:ext uri="{FF2B5EF4-FFF2-40B4-BE49-F238E27FC236}">
                <a16:creationId xmlns:a16="http://schemas.microsoft.com/office/drawing/2014/main" id="{B629C508-D490-0340-BA74-FC8DD8BF84F2}"/>
              </a:ext>
            </a:extLst>
          </p:cNvPr>
          <p:cNvSpPr txBox="1"/>
          <p:nvPr/>
        </p:nvSpPr>
        <p:spPr>
          <a:xfrm>
            <a:off x="909403" y="3689598"/>
            <a:ext cx="10373193" cy="1308050"/>
          </a:xfrm>
          <a:prstGeom prst="rect">
            <a:avLst/>
          </a:prstGeom>
          <a:noFill/>
        </p:spPr>
        <p:txBody>
          <a:bodyPr wrap="square">
            <a:spAutoFit/>
          </a:bodyPr>
          <a:lstStyle/>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Your feedback is appreciated.</a:t>
            </a:r>
          </a:p>
          <a:p>
            <a:pPr marL="0" marR="0" lvl="0" indent="0" algn="ctr" defTabSz="914367" rtl="0" eaLnBrk="1" fontAlgn="auto" latinLnBrk="0" hangingPunct="1">
              <a:lnSpc>
                <a:spcPct val="100000"/>
              </a:lnSpc>
              <a:spcBef>
                <a:spcPts val="180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hlinkClick r:id="rId3"/>
              </a:rPr>
              <a:t>bit.ly/hiram720</a:t>
            </a:r>
            <a:r>
              <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hlinkClick r:id="rId3"/>
              </a:rPr>
              <a:t>eval</a:t>
            </a:r>
            <a:r>
              <a:rPr kumimoji="0" lang="en-US" sz="3200" b="0" i="0" u="none" strike="noStrike" kern="1200" cap="none" spc="0" normalizeH="0" baseline="0" noProof="0" dirty="0">
                <a:ln>
                  <a:noFill/>
                </a:ln>
                <a:solidFill>
                  <a:srgbClr val="000000">
                    <a:lumMod val="50000"/>
                    <a:lumOff val="50000"/>
                  </a:srgbClr>
                </a:solidFill>
                <a:effectLst/>
                <a:uLnTx/>
                <a:uFillTx/>
                <a:latin typeface="Segoe UI Semibold"/>
                <a:ea typeface="+mn-ea"/>
                <a:cs typeface="+mn-cs"/>
              </a:rPr>
              <a:t> </a:t>
            </a: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99204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7037E-6 L 0 0.03473 " pathEditMode="relative" rAng="0" ptsTypes="AA">
                                      <p:cBhvr>
                                        <p:cTn id="9" dur="750" spd="-100000" fill="hold"/>
                                        <p:tgtEl>
                                          <p:spTgt spid="9"/>
                                        </p:tgtEl>
                                        <p:attrNameLst>
                                          <p:attrName>ppt_x</p:attrName>
                                          <p:attrName>ppt_y</p:attrName>
                                        </p:attrNameLst>
                                      </p:cBhvr>
                                      <p:rCtr x="0" y="1736"/>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0 -3.33333E-6 L 0 0.03473 " pathEditMode="relative" rAng="0" ptsTypes="AA">
                                      <p:cBhvr>
                                        <p:cTn id="14" dur="750" spd="-100000" fill="hold"/>
                                        <p:tgtEl>
                                          <p:spTgt spid="1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984885"/>
          </a:xfrm>
        </p:spPr>
        <p:txBody>
          <a:bodyPr/>
          <a:lstStyle/>
          <a:p>
            <a:r>
              <a:rPr lang="en-US" dirty="0"/>
              <a:t>Hiram Fleitas</a:t>
            </a:r>
          </a:p>
          <a:p>
            <a:endParaRPr lang="en-US" sz="1400" dirty="0"/>
          </a:p>
          <a:p>
            <a:r>
              <a:rPr lang="en-US" sz="1400" dirty="0">
                <a:hlinkClick r:id="rId3"/>
              </a:rPr>
              <a:t>https://aka.ms/hiram</a:t>
            </a:r>
            <a:endParaRPr lang="en-US" sz="1400" dirty="0"/>
          </a:p>
          <a:p>
            <a:r>
              <a:rPr lang="en-US" sz="1400" dirty="0">
                <a:hlinkClick r:id="rId4"/>
              </a:rPr>
              <a:t>https://bit.ly/hiram720</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709737C-EE9A-46F3-81F8-F02C60878A4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57422" y="3375911"/>
            <a:ext cx="542864" cy="542864"/>
          </a:xfrm>
          <a:prstGeom prst="rect">
            <a:avLst/>
          </a:prstGeom>
          <a:noFill/>
        </p:spPr>
      </p:pic>
      <p:pic>
        <p:nvPicPr>
          <p:cNvPr id="12" name="Graphic 4">
            <a:extLst>
              <a:ext uri="{FF2B5EF4-FFF2-40B4-BE49-F238E27FC236}">
                <a16:creationId xmlns:a16="http://schemas.microsoft.com/office/drawing/2014/main" id="{20435ED8-5B78-4C30-8F35-60B4C0E694A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22491" y="3369036"/>
            <a:ext cx="542864" cy="542864"/>
          </a:xfrm>
          <a:prstGeom prst="rect">
            <a:avLst/>
          </a:prstGeom>
        </p:spPr>
      </p:pic>
      <p:pic>
        <p:nvPicPr>
          <p:cNvPr id="1026" name="Picture 2">
            <a:extLst>
              <a:ext uri="{FF2B5EF4-FFF2-40B4-BE49-F238E27FC236}">
                <a16:creationId xmlns:a16="http://schemas.microsoft.com/office/drawing/2014/main" id="{15D11407-E243-46C4-810A-A9CE1B4F046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82839" y="3396136"/>
            <a:ext cx="491982" cy="491162"/>
          </a:xfrm>
          <a:prstGeom prst="rect">
            <a:avLst/>
          </a:prstGeom>
          <a:noFill/>
        </p:spPr>
      </p:pic>
      <p:sp>
        <p:nvSpPr>
          <p:cNvPr id="25" name="Rectangle 24">
            <a:extLst>
              <a:ext uri="{FF2B5EF4-FFF2-40B4-BE49-F238E27FC236}">
                <a16:creationId xmlns:a16="http://schemas.microsoft.com/office/drawing/2014/main" id="{49BA09E4-E897-4683-9D40-33E597525119}"/>
              </a:ext>
            </a:extLst>
          </p:cNvPr>
          <p:cNvSpPr/>
          <p:nvPr/>
        </p:nvSpPr>
        <p:spPr bwMode="auto">
          <a:xfrm>
            <a:off x="5716191"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 Factory</a:t>
            </a:r>
          </a:p>
        </p:txBody>
      </p:sp>
      <p:sp>
        <p:nvSpPr>
          <p:cNvPr id="27" name="Rectangle 26">
            <a:extLst>
              <a:ext uri="{FF2B5EF4-FFF2-40B4-BE49-F238E27FC236}">
                <a16:creationId xmlns:a16="http://schemas.microsoft.com/office/drawing/2014/main" id="{63E76D8E-7A80-4E56-A444-E08434D6DB66}"/>
              </a:ext>
            </a:extLst>
          </p:cNvPr>
          <p:cNvSpPr/>
          <p:nvPr/>
        </p:nvSpPr>
        <p:spPr bwMode="auto">
          <a:xfrm>
            <a:off x="7136247"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Logic</a:t>
            </a:r>
            <a:b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p>
        </p:txBody>
      </p:sp>
      <p:sp>
        <p:nvSpPr>
          <p:cNvPr id="28" name="Rectangle 27">
            <a:extLst>
              <a:ext uri="{FF2B5EF4-FFF2-40B4-BE49-F238E27FC236}">
                <a16:creationId xmlns:a16="http://schemas.microsoft.com/office/drawing/2014/main" id="{5A131C4F-CD13-467A-A7F1-2865B876E1B8}"/>
              </a:ext>
            </a:extLst>
          </p:cNvPr>
          <p:cNvSpPr/>
          <p:nvPr/>
        </p:nvSpPr>
        <p:spPr bwMode="auto">
          <a:xfrm>
            <a:off x="8480875"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DevOps</a:t>
            </a:r>
          </a:p>
        </p:txBody>
      </p:sp>
      <p:sp>
        <p:nvSpPr>
          <p:cNvPr id="29" name="Rectangle 28">
            <a:extLst>
              <a:ext uri="{FF2B5EF4-FFF2-40B4-BE49-F238E27FC236}">
                <a16:creationId xmlns:a16="http://schemas.microsoft.com/office/drawing/2014/main" id="{78489725-3A57-44F3-82C7-CAEA0D2AC54D}"/>
              </a:ext>
            </a:extLst>
          </p:cNvPr>
          <p:cNvSpPr/>
          <p:nvPr/>
        </p:nvSpPr>
        <p:spPr bwMode="auto">
          <a:xfrm>
            <a:off x="9825504" y="4030575"/>
            <a:ext cx="1026097" cy="780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VS Code</a:t>
            </a:r>
          </a:p>
        </p:txBody>
      </p:sp>
      <p:pic>
        <p:nvPicPr>
          <p:cNvPr id="32" name="Graphic 31">
            <a:extLst>
              <a:ext uri="{FF2B5EF4-FFF2-40B4-BE49-F238E27FC236}">
                <a16:creationId xmlns:a16="http://schemas.microsoft.com/office/drawing/2014/main" id="{0511E9E6-B0F2-4414-8A7F-3ABBEB7961E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166" y="3360589"/>
            <a:ext cx="562258" cy="562256"/>
          </a:xfrm>
          <a:prstGeom prst="rect">
            <a:avLst/>
          </a:prstGeom>
        </p:spPr>
      </p:pic>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1035972"/>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Scenario</a:t>
            </a:r>
          </a:p>
        </p:txBody>
      </p:sp>
      <p:sp>
        <p:nvSpPr>
          <p:cNvPr id="2" name="AutoShape 2" descr=" Power Virtual Agents powerbi">
            <a:extLst>
              <a:ext uri="{FF2B5EF4-FFF2-40B4-BE49-F238E27FC236}">
                <a16:creationId xmlns:a16="http://schemas.microsoft.com/office/drawing/2014/main" id="{9D459FA6-2B47-46CD-9957-913FAE29F59C}"/>
              </a:ext>
            </a:extLst>
          </p:cNvPr>
          <p:cNvSpPr>
            <a:spLocks noChangeAspect="1" noChangeArrowheads="1"/>
          </p:cNvSpPr>
          <p:nvPr/>
        </p:nvSpPr>
        <p:spPr bwMode="auto">
          <a:xfrm>
            <a:off x="6653134"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243433" y="2579947"/>
            <a:ext cx="3733957" cy="26776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indent="-742950">
              <a:buAutoNum type="arabicPeriod"/>
              <a:defRPr/>
            </a:pPr>
            <a:r>
              <a:rPr lang="en-US" sz="2400" dirty="0">
                <a:gradFill>
                  <a:gsLst>
                    <a:gs pos="0">
                      <a:schemeClr val="tx1"/>
                    </a:gs>
                    <a:gs pos="100000">
                      <a:schemeClr val="tx1"/>
                    </a:gs>
                  </a:gsLst>
                  <a:lin ang="5400000" scaled="1"/>
                </a:gradFill>
              </a:rPr>
              <a:t>Pipeline passes a parameter</a:t>
            </a:r>
          </a:p>
          <a:p>
            <a:pPr marL="742950" indent="-742950">
              <a:buAutoNum type="arabicPeriod"/>
              <a:defRPr/>
            </a:pPr>
            <a:r>
              <a:rPr lang="en-US" sz="2400" dirty="0">
                <a:gradFill>
                  <a:gsLst>
                    <a:gs pos="0">
                      <a:schemeClr val="tx1"/>
                    </a:gs>
                    <a:gs pos="100000">
                      <a:schemeClr val="tx1"/>
                    </a:gs>
                  </a:gsLst>
                  <a:lin ang="5400000" scaled="1"/>
                </a:gradFill>
              </a:rPr>
              <a:t>Logic App requires a change</a:t>
            </a:r>
          </a:p>
          <a:p>
            <a:pPr marL="742950" indent="-742950">
              <a:buAutoNum type="arabicPeriod"/>
              <a:defRPr/>
            </a:pPr>
            <a:r>
              <a:rPr lang="en-US" sz="2400" dirty="0">
                <a:gradFill>
                  <a:gsLst>
                    <a:gs pos="0">
                      <a:schemeClr val="tx1"/>
                    </a:gs>
                    <a:gs pos="100000">
                      <a:schemeClr val="tx1"/>
                    </a:gs>
                  </a:gsLst>
                  <a:lin ang="5400000" scaled="1"/>
                </a:gradFill>
              </a:rPr>
              <a:t>DevOps for source control &amp; CI/CD</a:t>
            </a:r>
          </a:p>
          <a:p>
            <a:pPr marL="742950" indent="-742950">
              <a:buAutoNum type="arabicPeriod"/>
              <a:defRPr/>
            </a:pPr>
            <a:r>
              <a:rPr lang="en-US" sz="2400" dirty="0">
                <a:gradFill>
                  <a:gsLst>
                    <a:gs pos="0">
                      <a:schemeClr val="tx1"/>
                    </a:gs>
                    <a:gs pos="100000">
                      <a:schemeClr val="tx1"/>
                    </a:gs>
                  </a:gsLst>
                  <a:lin ang="5400000" scaled="1"/>
                </a:gradFill>
              </a:rPr>
              <a:t>VS Code for tooling</a:t>
            </a:r>
          </a:p>
        </p:txBody>
      </p:sp>
    </p:spTree>
    <p:extLst>
      <p:ext uri="{BB962C8B-B14F-4D97-AF65-F5344CB8AC3E}">
        <p14:creationId xmlns:p14="http://schemas.microsoft.com/office/powerpoint/2010/main" val="3545408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500"/>
                                  </p:stCondLst>
                                  <p:childTnLst>
                                    <p:animMotion origin="layout" path="M -2.08333E-7 4.07407E-6 L -2.08333E-7 -0.02246 " pathEditMode="relative" rAng="0" ptsTypes="AA">
                                      <p:cBhvr>
                                        <p:cTn id="14" dur="500" spd="-100000" fill="hold"/>
                                        <p:tgtEl>
                                          <p:spTgt spid="29"/>
                                        </p:tgtEl>
                                        <p:attrNameLst>
                                          <p:attrName>ppt_x</p:attrName>
                                          <p:attrName>ppt_y</p:attrName>
                                        </p:attrNameLst>
                                      </p:cBhvr>
                                      <p:rCtr x="0" y="-1134"/>
                                    </p:animMotion>
                                  </p:childTnLst>
                                </p:cTn>
                              </p:par>
                              <p:par>
                                <p:cTn id="15" presetID="10" presetClass="entr" presetSubtype="0" fill="hold" grpId="0" nodeType="withEffect">
                                  <p:stCondLst>
                                    <p:cond delay="4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450"/>
                                  </p:stCondLst>
                                  <p:childTnLst>
                                    <p:animMotion origin="layout" path="M -3.75E-6 4.07407E-6 L -3.75E-6 -0.02246 " pathEditMode="relative" rAng="0" ptsTypes="AA">
                                      <p:cBhvr>
                                        <p:cTn id="19" dur="500" spd="-100000" fill="hold"/>
                                        <p:tgtEl>
                                          <p:spTgt spid="28"/>
                                        </p:tgtEl>
                                        <p:attrNameLst>
                                          <p:attrName>ppt_x</p:attrName>
                                          <p:attrName>ppt_y</p:attrName>
                                        </p:attrNameLst>
                                      </p:cBhvr>
                                      <p:rCtr x="0" y="-1134"/>
                                    </p:animMotion>
                                  </p:childTnLst>
                                </p:cTn>
                              </p:par>
                              <p:par>
                                <p:cTn id="20" presetID="10" presetClass="entr" presetSubtype="0" fill="hold" grpId="0" nodeType="withEffect">
                                  <p:stCondLst>
                                    <p:cond delay="4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400"/>
                                  </p:stCondLst>
                                  <p:childTnLst>
                                    <p:animMotion origin="layout" path="M 2.70833E-6 4.07407E-6 L 2.70833E-6 -0.02246 " pathEditMode="relative" rAng="0" ptsTypes="AA">
                                      <p:cBhvr>
                                        <p:cTn id="24" dur="500" spd="-100000" fill="hold"/>
                                        <p:tgtEl>
                                          <p:spTgt spid="27"/>
                                        </p:tgtEl>
                                        <p:attrNameLst>
                                          <p:attrName>ppt_x</p:attrName>
                                          <p:attrName>ppt_y</p:attrName>
                                        </p:attrNameLst>
                                      </p:cBhvr>
                                      <p:rCtr x="0" y="-1134"/>
                                    </p:animMotion>
                                  </p:childTnLst>
                                </p:cTn>
                              </p:par>
                              <p:par>
                                <p:cTn id="25" presetID="10" presetClass="entr" presetSubtype="0" fill="hold" grpId="0" nodeType="withEffect">
                                  <p:stCondLst>
                                    <p:cond delay="3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grpId="1" nodeType="withEffect">
                                  <p:stCondLst>
                                    <p:cond delay="300"/>
                                  </p:stCondLst>
                                  <p:childTnLst>
                                    <p:animMotion origin="layout" path="M -4.375E-6 4.07407E-6 L -4.375E-6 -0.02246 " pathEditMode="relative" rAng="0" ptsTypes="AA">
                                      <p:cBhvr>
                                        <p:cTn id="29" dur="500" spd="-100000" fill="hold"/>
                                        <p:tgtEl>
                                          <p:spTgt spid="25"/>
                                        </p:tgtEl>
                                        <p:attrNameLst>
                                          <p:attrName>ppt_x</p:attrName>
                                          <p:attrName>ppt_y</p:attrName>
                                        </p:attrNameLst>
                                      </p:cBhvr>
                                      <p:rCtr x="0" y="-1134"/>
                                    </p:animMotion>
                                  </p:childTnLst>
                                </p:cTn>
                              </p:par>
                              <p:par>
                                <p:cTn id="30" presetID="1" presetClass="entr" presetSubtype="0" fill="hold" nodeType="withEffect">
                                  <p:stCondLst>
                                    <p:cond delay="100"/>
                                  </p:stCondLst>
                                  <p:childTnLst>
                                    <p:set>
                                      <p:cBhvr>
                                        <p:cTn id="31" dur="1" fill="hold">
                                          <p:stCondLst>
                                            <p:cond delay="299"/>
                                          </p:stCondLst>
                                        </p:cTn>
                                        <p:tgtEl>
                                          <p:spTgt spid="32"/>
                                        </p:tgtEl>
                                        <p:attrNameLst>
                                          <p:attrName>style.visibility</p:attrName>
                                        </p:attrNameLst>
                                      </p:cBhvr>
                                      <p:to>
                                        <p:strVal val="visible"/>
                                      </p:to>
                                    </p:set>
                                  </p:childTnLst>
                                </p:cTn>
                              </p:par>
                              <p:par>
                                <p:cTn id="32" presetID="6" presetClass="emph" presetSubtype="0" accel="100000" autoRev="1" fill="hold" nodeType="withEffect">
                                  <p:stCondLst>
                                    <p:cond delay="100"/>
                                  </p:stCondLst>
                                  <p:childTnLst>
                                    <p:animScale>
                                      <p:cBhvr>
                                        <p:cTn id="33" dur="300" fill="hold"/>
                                        <p:tgtEl>
                                          <p:spTgt spid="32"/>
                                        </p:tgtEl>
                                      </p:cBhvr>
                                      <p:by x="0" y="0"/>
                                    </p:animScale>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decel="100000" fill="hold" grpId="1" nodeType="withEffect">
                                  <p:stCondLst>
                                    <p:cond delay="0"/>
                                  </p:stCondLst>
                                  <p:childTnLst>
                                    <p:animMotion origin="layout" path="M 3.125E-6 3.7037E-6 L 3.125E-6 0.01967 " pathEditMode="relative" rAng="0" ptsTypes="AA">
                                      <p:cBhvr>
                                        <p:cTn id="38" dur="500" spd="-100000" fill="hold"/>
                                        <p:tgtEl>
                                          <p:spTgt spid="13"/>
                                        </p:tgtEl>
                                        <p:attrNameLst>
                                          <p:attrName>ppt_x</p:attrName>
                                          <p:attrName>ppt_y</p:attrName>
                                        </p:attrNameLst>
                                      </p:cBhvr>
                                      <p:rCtr x="0" y="972"/>
                                    </p:animMotion>
                                  </p:childTnLst>
                                </p:cTn>
                              </p:par>
                              <p:par>
                                <p:cTn id="39" presetID="1" presetClass="entr" presetSubtype="0" fill="hold" nodeType="withEffect">
                                  <p:stCondLst>
                                    <p:cond delay="100"/>
                                  </p:stCondLst>
                                  <p:childTnLst>
                                    <p:set>
                                      <p:cBhvr>
                                        <p:cTn id="40" dur="1" fill="hold">
                                          <p:stCondLst>
                                            <p:cond delay="299"/>
                                          </p:stCondLst>
                                        </p:cTn>
                                        <p:tgtEl>
                                          <p:spTgt spid="1026"/>
                                        </p:tgtEl>
                                        <p:attrNameLst>
                                          <p:attrName>style.visibility</p:attrName>
                                        </p:attrNameLst>
                                      </p:cBhvr>
                                      <p:to>
                                        <p:strVal val="visible"/>
                                      </p:to>
                                    </p:set>
                                  </p:childTnLst>
                                </p:cTn>
                              </p:par>
                              <p:par>
                                <p:cTn id="41" presetID="6" presetClass="emph" presetSubtype="0" accel="100000" autoRev="1" fill="hold" nodeType="withEffect">
                                  <p:stCondLst>
                                    <p:cond delay="100"/>
                                  </p:stCondLst>
                                  <p:childTnLst>
                                    <p:animScale>
                                      <p:cBhvr>
                                        <p:cTn id="42" dur="300" fill="hold"/>
                                        <p:tgtEl>
                                          <p:spTgt spid="1026"/>
                                        </p:tgtEl>
                                      </p:cBhvr>
                                      <p:by x="0" y="0"/>
                                    </p:animScale>
                                  </p:childTnLst>
                                </p:cTn>
                              </p:par>
                              <p:par>
                                <p:cTn id="43" presetID="1" presetClass="entr" presetSubtype="0" fill="hold" nodeType="withEffect">
                                  <p:stCondLst>
                                    <p:cond delay="100"/>
                                  </p:stCondLst>
                                  <p:childTnLst>
                                    <p:set>
                                      <p:cBhvr>
                                        <p:cTn id="44" dur="1" fill="hold">
                                          <p:stCondLst>
                                            <p:cond delay="299"/>
                                          </p:stCondLst>
                                        </p:cTn>
                                        <p:tgtEl>
                                          <p:spTgt spid="12"/>
                                        </p:tgtEl>
                                        <p:attrNameLst>
                                          <p:attrName>style.visibility</p:attrName>
                                        </p:attrNameLst>
                                      </p:cBhvr>
                                      <p:to>
                                        <p:strVal val="visible"/>
                                      </p:to>
                                    </p:set>
                                  </p:childTnLst>
                                </p:cTn>
                              </p:par>
                              <p:par>
                                <p:cTn id="45" presetID="6" presetClass="emph" presetSubtype="0" accel="100000" autoRev="1" fill="hold" nodeType="withEffect">
                                  <p:stCondLst>
                                    <p:cond delay="100"/>
                                  </p:stCondLst>
                                  <p:childTnLst>
                                    <p:animScale>
                                      <p:cBhvr>
                                        <p:cTn id="46" dur="300" fill="hold"/>
                                        <p:tgtEl>
                                          <p:spTgt spid="12"/>
                                        </p:tgtEl>
                                      </p:cBhvr>
                                      <p:by x="0" y="0"/>
                                    </p:animScale>
                                  </p:childTnLst>
                                </p:cTn>
                              </p:par>
                              <p:par>
                                <p:cTn id="47" presetID="1" presetClass="entr" presetSubtype="0" fill="hold" nodeType="withEffect">
                                  <p:stCondLst>
                                    <p:cond delay="100"/>
                                  </p:stCondLst>
                                  <p:childTnLst>
                                    <p:set>
                                      <p:cBhvr>
                                        <p:cTn id="48" dur="1" fill="hold">
                                          <p:stCondLst>
                                            <p:cond delay="299"/>
                                          </p:stCondLst>
                                        </p:cTn>
                                        <p:tgtEl>
                                          <p:spTgt spid="3"/>
                                        </p:tgtEl>
                                        <p:attrNameLst>
                                          <p:attrName>style.visibility</p:attrName>
                                        </p:attrNameLst>
                                      </p:cBhvr>
                                      <p:to>
                                        <p:strVal val="visible"/>
                                      </p:to>
                                    </p:set>
                                  </p:childTnLst>
                                </p:cTn>
                              </p:par>
                              <p:par>
                                <p:cTn id="49" presetID="6" presetClass="emph" presetSubtype="0" accel="100000" autoRev="1" fill="hold" nodeType="withEffect">
                                  <p:stCondLst>
                                    <p:cond delay="100"/>
                                  </p:stCondLst>
                                  <p:childTnLst>
                                    <p:animScale>
                                      <p:cBhvr>
                                        <p:cTn id="50" dur="300" fill="hold"/>
                                        <p:tgtEl>
                                          <p:spTgt spid="3"/>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p:bldP spid="27" grpId="1"/>
      <p:bldP spid="28" grpId="0"/>
      <p:bldP spid="28" grpId="1"/>
      <p:bldP spid="29" grpId="0"/>
      <p:bldP spid="29" grpId="1"/>
      <p:bldP spid="40" grpId="0"/>
      <p:bldP spid="4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1BA9C54-B8C9-42A6-9718-31652B8BF4C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2992" y="2161161"/>
            <a:ext cx="2535687" cy="2535678"/>
          </a:xfrm>
          <a:prstGeom prst="rect">
            <a:avLst/>
          </a:prstGeom>
        </p:spPr>
      </p:pic>
      <p:sp>
        <p:nvSpPr>
          <p:cNvPr id="2" name="Title 1">
            <a:extLst>
              <a:ext uri="{FF2B5EF4-FFF2-40B4-BE49-F238E27FC236}">
                <a16:creationId xmlns:a16="http://schemas.microsoft.com/office/drawing/2014/main" id="{AA3C051A-0094-4CE5-81E3-7ECEDA731945}"/>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229F1598-6A26-4C11-8870-3F08CB4A2BC8}"/>
              </a:ext>
            </a:extLst>
          </p:cNvPr>
          <p:cNvSpPr>
            <a:spLocks noGrp="1"/>
          </p:cNvSpPr>
          <p:nvPr>
            <p:ph type="body" sz="quarter" idx="12"/>
          </p:nvPr>
        </p:nvSpPr>
        <p:spPr/>
        <p:txBody>
          <a:bodyPr/>
          <a:lstStyle/>
          <a:p>
            <a:r>
              <a:rPr lang="en-US" dirty="0"/>
              <a:t>Azure Logic Apps CI/CD</a:t>
            </a:r>
          </a:p>
        </p:txBody>
      </p:sp>
      <p:sp>
        <p:nvSpPr>
          <p:cNvPr id="5" name="Text Placeholder 2">
            <a:extLst>
              <a:ext uri="{FF2B5EF4-FFF2-40B4-BE49-F238E27FC236}">
                <a16:creationId xmlns:a16="http://schemas.microsoft.com/office/drawing/2014/main" id="{84D705C1-3B87-4816-B5F7-30A21E532694}"/>
              </a:ext>
            </a:extLst>
          </p:cNvPr>
          <p:cNvSpPr txBox="1">
            <a:spLocks/>
          </p:cNvSpPr>
          <p:nvPr/>
        </p:nvSpPr>
        <p:spPr>
          <a:xfrm>
            <a:off x="585216" y="6060799"/>
            <a:ext cx="5879589" cy="18466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rgbClr val="50E6FF"/>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b="1" dirty="0"/>
              <a:t>Disclosure</a:t>
            </a:r>
            <a:r>
              <a:rPr lang="en-US" sz="1200" dirty="0"/>
              <a:t>: Demo(s) are pre-recorded screenshots - a simulation.</a:t>
            </a:r>
          </a:p>
        </p:txBody>
      </p:sp>
    </p:spTree>
    <p:extLst>
      <p:ext uri="{BB962C8B-B14F-4D97-AF65-F5344CB8AC3E}">
        <p14:creationId xmlns:p14="http://schemas.microsoft.com/office/powerpoint/2010/main" val="10146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299"/>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100"/>
                                  </p:stCondLst>
                                  <p:childTnLst>
                                    <p:animScale>
                                      <p:cBhvr>
                                        <p:cTn id="8" dur="300" fill="hold"/>
                                        <p:tgtEl>
                                          <p:spTgt spid="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4E569F5-62A4-4FAE-ACA4-3A7761648D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pic>
        <p:nvPicPr>
          <p:cNvPr id="21" name="Graphic 20" descr="Line arrow: Clockwise curve with solid fill">
            <a:extLst>
              <a:ext uri="{FF2B5EF4-FFF2-40B4-BE49-F238E27FC236}">
                <a16:creationId xmlns:a16="http://schemas.microsoft.com/office/drawing/2014/main" id="{DF4C5AE0-AB46-47E5-B3A4-3923A8F5DC2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8515692" y="5229095"/>
            <a:ext cx="914400" cy="914400"/>
          </a:xfrm>
          <a:prstGeom prst="rect">
            <a:avLst/>
          </a:prstGeom>
        </p:spPr>
      </p:pic>
    </p:spTree>
    <p:extLst>
      <p:ext uri="{BB962C8B-B14F-4D97-AF65-F5344CB8AC3E}">
        <p14:creationId xmlns:p14="http://schemas.microsoft.com/office/powerpoint/2010/main" val="2579635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155F5-68FA-4EAF-866A-7634F88584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81"/>
            <a:ext cx="12192000" cy="6855638"/>
          </a:xfrm>
          <a:prstGeom prst="rect">
            <a:avLst/>
          </a:prstGeom>
        </p:spPr>
      </p:pic>
      <p:pic>
        <p:nvPicPr>
          <p:cNvPr id="7" name="Graphic 6" descr="Line arrow: Straight with solid fill">
            <a:extLst>
              <a:ext uri="{FF2B5EF4-FFF2-40B4-BE49-F238E27FC236}">
                <a16:creationId xmlns:a16="http://schemas.microsoft.com/office/drawing/2014/main" id="{958665A7-41AF-419A-8978-86BF7AF9D5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47238" y="3013593"/>
            <a:ext cx="914400" cy="914400"/>
          </a:xfrm>
          <a:prstGeom prst="rect">
            <a:avLst/>
          </a:prstGeom>
        </p:spPr>
      </p:pic>
      <p:pic>
        <p:nvPicPr>
          <p:cNvPr id="16" name="Graphic 15" descr="Line arrow: Straight with solid fill">
            <a:extLst>
              <a:ext uri="{FF2B5EF4-FFF2-40B4-BE49-F238E27FC236}">
                <a16:creationId xmlns:a16="http://schemas.microsoft.com/office/drawing/2014/main" id="{969CCD5E-F3CB-41DB-9CD3-87E1C710BC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47238" y="4130616"/>
            <a:ext cx="914400" cy="914400"/>
          </a:xfrm>
          <a:prstGeom prst="rect">
            <a:avLst/>
          </a:prstGeom>
        </p:spPr>
      </p:pic>
      <p:pic>
        <p:nvPicPr>
          <p:cNvPr id="18" name="Graphic 17" descr="Line arrow: Straight with solid fill">
            <a:extLst>
              <a:ext uri="{FF2B5EF4-FFF2-40B4-BE49-F238E27FC236}">
                <a16:creationId xmlns:a16="http://schemas.microsoft.com/office/drawing/2014/main" id="{CCCCFE1B-C4A8-40B6-9D3F-3720170B0B8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48233" y="4545482"/>
            <a:ext cx="914400" cy="914400"/>
          </a:xfrm>
          <a:prstGeom prst="rect">
            <a:avLst/>
          </a:prstGeom>
        </p:spPr>
      </p:pic>
      <p:pic>
        <p:nvPicPr>
          <p:cNvPr id="22" name="Graphic 21" descr="Line arrow: Straight with solid fill">
            <a:extLst>
              <a:ext uri="{FF2B5EF4-FFF2-40B4-BE49-F238E27FC236}">
                <a16:creationId xmlns:a16="http://schemas.microsoft.com/office/drawing/2014/main" id="{E9D66CFC-F066-428B-8824-DAA2EC37327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48233" y="4960348"/>
            <a:ext cx="914400" cy="914400"/>
          </a:xfrm>
          <a:prstGeom prst="rect">
            <a:avLst/>
          </a:prstGeom>
        </p:spPr>
      </p:pic>
      <p:pic>
        <p:nvPicPr>
          <p:cNvPr id="24" name="Graphic 23" descr="Line arrow: Straight with solid fill">
            <a:extLst>
              <a:ext uri="{FF2B5EF4-FFF2-40B4-BE49-F238E27FC236}">
                <a16:creationId xmlns:a16="http://schemas.microsoft.com/office/drawing/2014/main" id="{3EB1F8FC-F1E7-48CC-9148-B347BCC013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48233" y="5375214"/>
            <a:ext cx="914400" cy="914400"/>
          </a:xfrm>
          <a:prstGeom prst="rect">
            <a:avLst/>
          </a:prstGeom>
        </p:spPr>
      </p:pic>
      <p:pic>
        <p:nvPicPr>
          <p:cNvPr id="26"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0800000" flipH="1">
            <a:off x="2761539" y="1051146"/>
            <a:ext cx="914400" cy="914400"/>
          </a:xfrm>
          <a:prstGeom prst="rect">
            <a:avLst/>
          </a:prstGeom>
        </p:spPr>
      </p:pic>
    </p:spTree>
    <p:extLst>
      <p:ext uri="{BB962C8B-B14F-4D97-AF65-F5344CB8AC3E}">
        <p14:creationId xmlns:p14="http://schemas.microsoft.com/office/powerpoint/2010/main" val="1978085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0.xml><?xml version="1.0" encoding="utf-8"?>
<a:theme xmlns:a="http://schemas.openxmlformats.org/drawingml/2006/main" name="1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12.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1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5-50113_Microsoft_Ready_Light_Template">
  <a:themeElements>
    <a:clrScheme name="PG">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38CD03E-9F94-41D6-BBAF-CD475161A243}" vid="{D8CB7CA4-654C-4AFF-9350-1CACBE7C6BF4}"/>
    </a:ext>
  </a:extLst>
</a:theme>
</file>

<file path=ppt/theme/theme15.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16.xml><?xml version="1.0" encoding="utf-8"?>
<a:theme xmlns:a="http://schemas.openxmlformats.org/drawingml/2006/main" name="4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17.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CC4743D8-57BD-46E7-99B5-A6DC5BA504C1}"/>
    </a:ext>
  </a:extLst>
</a:theme>
</file>

<file path=ppt/theme/theme18.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71861287-45C5-4471-BC3E-20CEDA001812}"/>
    </a:ext>
  </a:extLst>
</a:theme>
</file>

<file path=ppt/theme/theme19.xml><?xml version="1.0" encoding="utf-8"?>
<a:theme xmlns:a="http://schemas.openxmlformats.org/drawingml/2006/main" name="Azure 1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gn="l">
          <a:lnSpc>
            <a:spcPct val="90000"/>
          </a:lnSpc>
          <a:spcAft>
            <a:spcPts val="600"/>
          </a:spcAft>
          <a:defRPr sz="1600" dirty="0" smtClean="0">
            <a:solidFill>
              <a:schemeClr val="bg1"/>
            </a:soli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Dynamics 365">
  <a:themeElements>
    <a:clrScheme name="Custom 2">
      <a:dk1>
        <a:srgbClr val="000000"/>
      </a:dk1>
      <a:lt1>
        <a:srgbClr val="FFFFFF"/>
      </a:lt1>
      <a:dk2>
        <a:srgbClr val="000000"/>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0.xml><?xml version="1.0" encoding="utf-8"?>
<a:theme xmlns:a="http://schemas.openxmlformats.org/drawingml/2006/main" name="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21.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8.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3_WHITE TEMPLATE">
  <a:themeElements>
    <a:clrScheme name="Azure templat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Props1.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2.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D3BB43E-80D7-4348-AFF3-E032E9B459B6}">
  <ds:schemaRefs>
    <ds:schemaRef ds:uri="http://schemas.microsoft.com/office/2006/documentManagement/types"/>
    <ds:schemaRef ds:uri="http://schemas.microsoft.com/office/infopath/2007/PartnerControls"/>
    <ds:schemaRef ds:uri="http://purl.org/dc/terms/"/>
    <ds:schemaRef ds:uri="http://schemas.microsoft.com/sharepoint/v3"/>
    <ds:schemaRef ds:uri="http://schemas.microsoft.com/office/2006/metadata/properties"/>
    <ds:schemaRef ds:uri="http://schemas.openxmlformats.org/package/2006/metadata/core-properties"/>
    <ds:schemaRef ds:uri="5d380677-b54e-4d3f-b2fd-f3e15734f140"/>
    <ds:schemaRef ds:uri="http://purl.org/dc/dcmitype/"/>
    <ds:schemaRef ds:uri="6f82f2c3-be6b-43a8-9e2c-9d3789579cd5"/>
    <ds:schemaRef ds:uri="http://www.w3.org/XML/1998/namespace"/>
    <ds:schemaRef ds:uri="http://purl.org/dc/elements/1.1/"/>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7504</TotalTime>
  <Words>651</Words>
  <Application>Microsoft Office PowerPoint</Application>
  <PresentationFormat>Widescreen</PresentationFormat>
  <Paragraphs>110</Paragraphs>
  <Slides>54</Slides>
  <Notes>11</Notes>
  <HiddenSlides>0</HiddenSlides>
  <MMClips>0</MMClips>
  <ScaleCrop>false</ScaleCrop>
  <HeadingPairs>
    <vt:vector size="6" baseType="variant">
      <vt:variant>
        <vt:lpstr>Fonts Used</vt:lpstr>
      </vt:variant>
      <vt:variant>
        <vt:i4>8</vt:i4>
      </vt:variant>
      <vt:variant>
        <vt:lpstr>Theme</vt:lpstr>
      </vt:variant>
      <vt:variant>
        <vt:i4>21</vt:i4>
      </vt:variant>
      <vt:variant>
        <vt:lpstr>Slide Titles</vt:lpstr>
      </vt:variant>
      <vt:variant>
        <vt:i4>54</vt:i4>
      </vt:variant>
    </vt:vector>
  </HeadingPairs>
  <TitlesOfParts>
    <vt:vector size="83" baseType="lpstr">
      <vt:lpstr>Arial</vt:lpstr>
      <vt:lpstr>Calibri</vt:lpstr>
      <vt:lpstr>Consolas</vt:lpstr>
      <vt:lpstr>Segoe UI</vt:lpstr>
      <vt:lpstr>Segoe UI Light</vt:lpstr>
      <vt:lpstr>Segoe UI Semibold</vt:lpstr>
      <vt:lpstr>Segoe UI Semilight</vt:lpstr>
      <vt:lpstr>Wingdings</vt:lpstr>
      <vt:lpstr>Black Template</vt:lpstr>
      <vt:lpstr>1_Dynamics 365</vt:lpstr>
      <vt:lpstr>Black Template</vt:lpstr>
      <vt:lpstr>WHITE TEMPLATE</vt:lpstr>
      <vt:lpstr>Microsoft 365 PPT Template - 2018</vt:lpstr>
      <vt:lpstr>1_Microsoft 365 PPT Template - 2018</vt:lpstr>
      <vt:lpstr>5-50203_Microsoft_Ignite_Template</vt:lpstr>
      <vt:lpstr>1_WHITE TEMPLATE</vt:lpstr>
      <vt:lpstr>3_WHITE TEMPLATE</vt:lpstr>
      <vt:lpstr>12_WHITE TEMPLATE</vt:lpstr>
      <vt:lpstr>9-51151_Build_Black_Template</vt:lpstr>
      <vt:lpstr>6-51096_Microsoft_Inspire_Black_Template</vt:lpstr>
      <vt:lpstr>Azure 1</vt:lpstr>
      <vt:lpstr>5-50113_Microsoft_Ready_Light_Template</vt:lpstr>
      <vt:lpstr>2_White Template</vt:lpstr>
      <vt:lpstr>4_White Template</vt:lpstr>
      <vt:lpstr>1_9-51151_Build_Black_Template</vt:lpstr>
      <vt:lpstr>9-51056_Build 2019 Keynote_Light Gray Template</vt:lpstr>
      <vt:lpstr>Azure 1_Black</vt:lpstr>
      <vt:lpstr> Microsoft Build Black 2/3 Template</vt:lpstr>
      <vt:lpstr>MS_Build_Black Template</vt:lpstr>
      <vt:lpstr>Azure Logic Apps  CI/CD with Azure DevOps &amp; VS Code</vt:lpstr>
      <vt:lpstr>PowerPoint Presentation</vt:lpstr>
      <vt:lpstr>Workloads</vt:lpstr>
      <vt:lpstr>Agenda</vt:lpstr>
      <vt:lpstr>PowerPoint Presentation</vt:lpstr>
      <vt:lpstr>Scenario</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53</cp:revision>
  <dcterms:created xsi:type="dcterms:W3CDTF">2020-09-18T00:24:52Z</dcterms:created>
  <dcterms:modified xsi:type="dcterms:W3CDTF">2021-07-20T22:33:33Z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